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9.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 id="2147483664" r:id="rId6"/>
    <p:sldMasterId id="2147483679" r:id="rId7"/>
    <p:sldMasterId id="2147483691"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0" r:id="rId44"/>
    <p:sldId id="291" r:id="rId45"/>
    <p:sldId id="292" r:id="rId46"/>
    <p:sldId id="293" r:id="rId47"/>
    <p:sldId id="294" r:id="rId48"/>
    <p:sldId id="295" r:id="rId49"/>
    <p:sldId id="296" r:id="rId50"/>
    <p:sldId id="297" r:id="rId51"/>
    <p:sldId id="298" r:id="rId52"/>
    <p:sldId id="299" r:id="rId53"/>
    <p:sldId id="300" r:id="rId54"/>
    <p:sldId id="301" r:id="rId55"/>
    <p:sldId id="302" r:id="rId56"/>
    <p:sldId id="303" r:id="rId57"/>
    <p:sldId id="304" r:id="rId58"/>
    <p:sldId id="305" r:id="rId59"/>
  </p:sldIdLst>
  <p:sldSz cy="6858000" cx="9144000"/>
  <p:notesSz cx="6858000" cy="9144000"/>
  <p:embeddedFontLst>
    <p:embeddedFont>
      <p:font typeface="Economica"/>
      <p:regular r:id="rId60"/>
      <p:bold r:id="rId61"/>
      <p:italic r:id="rId62"/>
      <p:boldItalic r:id="rId63"/>
    </p:embeddedFont>
    <p:embeddedFont>
      <p:font typeface="Helvetica Neue"/>
      <p:regular r:id="rId64"/>
      <p:bold r:id="rId65"/>
      <p:italic r:id="rId66"/>
      <p:boldItalic r:id="rId67"/>
    </p:embeddedFont>
    <p:embeddedFont>
      <p:font typeface="Gill Sans"/>
      <p:regular r:id="rId68"/>
      <p:bold r:id="rId69"/>
    </p:embeddedFont>
    <p:embeddedFont>
      <p:font typeface="Open Sans"/>
      <p:regular r:id="rId70"/>
      <p:bold r:id="rId71"/>
      <p:italic r:id="rId72"/>
      <p:boldItalic r:id="rId7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74" roundtripDataSignature="AMtx7mgp+E7sc1kg9jMLj+9vJxz5Ogebw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D55DCAE-6B8A-43E9-B4A4-18CCBDF5064C}">
  <a:tblStyle styleId="{ED55DCAE-6B8A-43E9-B4A4-18CCBDF5064C}"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3E1341D8-E750-4D3B-B414-F3975121A2EB}"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1.xml"/><Relationship Id="rId42" Type="http://schemas.openxmlformats.org/officeDocument/2006/relationships/slide" Target="slides/slide33.xml"/><Relationship Id="rId41" Type="http://schemas.openxmlformats.org/officeDocument/2006/relationships/slide" Target="slides/slide32.xml"/><Relationship Id="rId44" Type="http://schemas.openxmlformats.org/officeDocument/2006/relationships/slide" Target="slides/slide35.xml"/><Relationship Id="rId43" Type="http://schemas.openxmlformats.org/officeDocument/2006/relationships/slide" Target="slides/slide34.xml"/><Relationship Id="rId46" Type="http://schemas.openxmlformats.org/officeDocument/2006/relationships/slide" Target="slides/slide37.xml"/><Relationship Id="rId45" Type="http://schemas.openxmlformats.org/officeDocument/2006/relationships/slide" Target="slides/slide3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notesMaster" Target="notesMasters/notesMaster1.xml"/><Relationship Id="rId48" Type="http://schemas.openxmlformats.org/officeDocument/2006/relationships/slide" Target="slides/slide39.xml"/><Relationship Id="rId47" Type="http://schemas.openxmlformats.org/officeDocument/2006/relationships/slide" Target="slides/slide38.xml"/><Relationship Id="rId49" Type="http://schemas.openxmlformats.org/officeDocument/2006/relationships/slide" Target="slides/slide40.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slideMaster" Target="slideMasters/slideMaster3.xml"/><Relationship Id="rId8" Type="http://schemas.openxmlformats.org/officeDocument/2006/relationships/slideMaster" Target="slideMasters/slideMaster4.xml"/><Relationship Id="rId73" Type="http://schemas.openxmlformats.org/officeDocument/2006/relationships/font" Target="fonts/OpenSans-boldItalic.fntdata"/><Relationship Id="rId72" Type="http://schemas.openxmlformats.org/officeDocument/2006/relationships/font" Target="fonts/OpenSans-italic.fntdata"/><Relationship Id="rId31" Type="http://schemas.openxmlformats.org/officeDocument/2006/relationships/slide" Target="slides/slide22.xml"/><Relationship Id="rId30" Type="http://schemas.openxmlformats.org/officeDocument/2006/relationships/slide" Target="slides/slide21.xml"/><Relationship Id="rId74" Type="http://customschemas.google.com/relationships/presentationmetadata" Target="metadata"/><Relationship Id="rId33" Type="http://schemas.openxmlformats.org/officeDocument/2006/relationships/slide" Target="slides/slide24.xml"/><Relationship Id="rId32" Type="http://schemas.openxmlformats.org/officeDocument/2006/relationships/slide" Target="slides/slide23.xml"/><Relationship Id="rId35" Type="http://schemas.openxmlformats.org/officeDocument/2006/relationships/slide" Target="slides/slide26.xml"/><Relationship Id="rId34" Type="http://schemas.openxmlformats.org/officeDocument/2006/relationships/slide" Target="slides/slide25.xml"/><Relationship Id="rId71" Type="http://schemas.openxmlformats.org/officeDocument/2006/relationships/font" Target="fonts/OpenSans-bold.fntdata"/><Relationship Id="rId70" Type="http://schemas.openxmlformats.org/officeDocument/2006/relationships/font" Target="fonts/OpenSans-regular.fntdata"/><Relationship Id="rId37" Type="http://schemas.openxmlformats.org/officeDocument/2006/relationships/slide" Target="slides/slide28.xml"/><Relationship Id="rId36" Type="http://schemas.openxmlformats.org/officeDocument/2006/relationships/slide" Target="slides/slide27.xml"/><Relationship Id="rId39" Type="http://schemas.openxmlformats.org/officeDocument/2006/relationships/slide" Target="slides/slide30.xml"/><Relationship Id="rId38" Type="http://schemas.openxmlformats.org/officeDocument/2006/relationships/slide" Target="slides/slide29.xml"/><Relationship Id="rId62" Type="http://schemas.openxmlformats.org/officeDocument/2006/relationships/font" Target="fonts/Economica-italic.fntdata"/><Relationship Id="rId61" Type="http://schemas.openxmlformats.org/officeDocument/2006/relationships/font" Target="fonts/Economica-bold.fntdata"/><Relationship Id="rId20" Type="http://schemas.openxmlformats.org/officeDocument/2006/relationships/slide" Target="slides/slide11.xml"/><Relationship Id="rId64" Type="http://schemas.openxmlformats.org/officeDocument/2006/relationships/font" Target="fonts/HelveticaNeue-regular.fntdata"/><Relationship Id="rId63" Type="http://schemas.openxmlformats.org/officeDocument/2006/relationships/font" Target="fonts/Economica-boldItalic.fntdata"/><Relationship Id="rId22" Type="http://schemas.openxmlformats.org/officeDocument/2006/relationships/slide" Target="slides/slide13.xml"/><Relationship Id="rId66" Type="http://schemas.openxmlformats.org/officeDocument/2006/relationships/font" Target="fonts/HelveticaNeue-italic.fntdata"/><Relationship Id="rId21" Type="http://schemas.openxmlformats.org/officeDocument/2006/relationships/slide" Target="slides/slide12.xml"/><Relationship Id="rId65" Type="http://schemas.openxmlformats.org/officeDocument/2006/relationships/font" Target="fonts/HelveticaNeue-bold.fntdata"/><Relationship Id="rId24" Type="http://schemas.openxmlformats.org/officeDocument/2006/relationships/slide" Target="slides/slide15.xml"/><Relationship Id="rId68" Type="http://schemas.openxmlformats.org/officeDocument/2006/relationships/font" Target="fonts/GillSans-regular.fntdata"/><Relationship Id="rId23" Type="http://schemas.openxmlformats.org/officeDocument/2006/relationships/slide" Target="slides/slide14.xml"/><Relationship Id="rId67" Type="http://schemas.openxmlformats.org/officeDocument/2006/relationships/font" Target="fonts/HelveticaNeue-boldItalic.fntdata"/><Relationship Id="rId60" Type="http://schemas.openxmlformats.org/officeDocument/2006/relationships/font" Target="fonts/Economica-regular.fntdata"/><Relationship Id="rId26" Type="http://schemas.openxmlformats.org/officeDocument/2006/relationships/slide" Target="slides/slide17.xml"/><Relationship Id="rId25" Type="http://schemas.openxmlformats.org/officeDocument/2006/relationships/slide" Target="slides/slide16.xml"/><Relationship Id="rId69" Type="http://schemas.openxmlformats.org/officeDocument/2006/relationships/font" Target="fonts/GillSans-bold.fntdata"/><Relationship Id="rId28" Type="http://schemas.openxmlformats.org/officeDocument/2006/relationships/slide" Target="slides/slide19.xml"/><Relationship Id="rId27" Type="http://schemas.openxmlformats.org/officeDocument/2006/relationships/slide" Target="slides/slide18.xml"/><Relationship Id="rId29" Type="http://schemas.openxmlformats.org/officeDocument/2006/relationships/slide" Target="slides/slide20.xml"/><Relationship Id="rId51" Type="http://schemas.openxmlformats.org/officeDocument/2006/relationships/slide" Target="slides/slide42.xml"/><Relationship Id="rId50" Type="http://schemas.openxmlformats.org/officeDocument/2006/relationships/slide" Target="slides/slide41.xml"/><Relationship Id="rId53" Type="http://schemas.openxmlformats.org/officeDocument/2006/relationships/slide" Target="slides/slide44.xml"/><Relationship Id="rId52" Type="http://schemas.openxmlformats.org/officeDocument/2006/relationships/slide" Target="slides/slide43.xml"/><Relationship Id="rId11" Type="http://schemas.openxmlformats.org/officeDocument/2006/relationships/slide" Target="slides/slide2.xml"/><Relationship Id="rId55" Type="http://schemas.openxmlformats.org/officeDocument/2006/relationships/slide" Target="slides/slide46.xml"/><Relationship Id="rId10" Type="http://schemas.openxmlformats.org/officeDocument/2006/relationships/slide" Target="slides/slide1.xml"/><Relationship Id="rId54" Type="http://schemas.openxmlformats.org/officeDocument/2006/relationships/slide" Target="slides/slide45.xml"/><Relationship Id="rId13" Type="http://schemas.openxmlformats.org/officeDocument/2006/relationships/slide" Target="slides/slide4.xml"/><Relationship Id="rId57" Type="http://schemas.openxmlformats.org/officeDocument/2006/relationships/slide" Target="slides/slide48.xml"/><Relationship Id="rId12" Type="http://schemas.openxmlformats.org/officeDocument/2006/relationships/slide" Target="slides/slide3.xml"/><Relationship Id="rId56" Type="http://schemas.openxmlformats.org/officeDocument/2006/relationships/slide" Target="slides/slide47.xml"/><Relationship Id="rId15" Type="http://schemas.openxmlformats.org/officeDocument/2006/relationships/slide" Target="slides/slide6.xml"/><Relationship Id="rId59" Type="http://schemas.openxmlformats.org/officeDocument/2006/relationships/slide" Target="slides/slide50.xml"/><Relationship Id="rId14" Type="http://schemas.openxmlformats.org/officeDocument/2006/relationships/slide" Target="slides/slide5.xml"/><Relationship Id="rId58" Type="http://schemas.openxmlformats.org/officeDocument/2006/relationships/slide" Target="slides/slide49.xml"/><Relationship Id="rId17" Type="http://schemas.openxmlformats.org/officeDocument/2006/relationships/slide" Target="slides/slide8.xml"/><Relationship Id="rId16" Type="http://schemas.openxmlformats.org/officeDocument/2006/relationships/slide" Target="slides/slide7.xml"/><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139186987c5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2" name="Google Shape;222;g139186987c5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139477d31ab_0_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139477d31ab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13945efb85a_0_322: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g13945efb85a_0_3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13945efb85a_0_328: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g13945efb85a_0_3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13945efb85a_0_333: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g13945efb85a_0_3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13945efb85a_0_338: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g13945efb85a_0_3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13945efb85a_0_343: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g13945efb85a_0_3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13945efb85a_0_348: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g13945efb85a_0_3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13945efb85a_0_353: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g13945efb85a_0_3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g1394f14d0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g1394f14d052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1394f14d052_0_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1394f14d052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g1394f14d052_0_4:notes"/>
          <p:cNvSpPr txBox="1"/>
          <p:nvPr>
            <p:ph idx="12" type="sldNum"/>
          </p:nvPr>
        </p:nvSpPr>
        <p:spPr>
          <a:xfrm>
            <a:off x="3884612" y="8685212"/>
            <a:ext cx="2971800" cy="457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13945efb85a_0_280: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g13945efb85a_0_28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1394f14d05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g1394f14d052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g1394f14d052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g1394f14d052_0_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g1394f14d052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g1394f14d052_0_2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1394f14d052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g1394f14d052_0_2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1394f14d052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g1394f14d052_0_3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1394f14d052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g1394f14d052_0_3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g1394f14d052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g1394f14d052_0_4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2" name="Shape 382"/>
        <p:cNvGrpSpPr/>
        <p:nvPr/>
      </p:nvGrpSpPr>
      <p:grpSpPr>
        <a:xfrm>
          <a:off x="0" y="0"/>
          <a:ext cx="0" cy="0"/>
          <a:chOff x="0" y="0"/>
          <a:chExt cx="0" cy="0"/>
        </a:xfrm>
      </p:grpSpPr>
      <p:sp>
        <p:nvSpPr>
          <p:cNvPr id="383" name="Google Shape;383;g139186987c5_0_208: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84" name="Google Shape;384;g139186987c5_0_2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139186987c5_0_2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139186987c5_0_2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g139186987c5_0_212:notes"/>
          <p:cNvSpPr txBox="1"/>
          <p:nvPr>
            <p:ph idx="12" type="sldNum"/>
          </p:nvPr>
        </p:nvSpPr>
        <p:spPr>
          <a:xfrm>
            <a:off x="3884612" y="8685212"/>
            <a:ext cx="2971800" cy="457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g139186987c5_0_419: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96" name="Google Shape;396;g139186987c5_0_4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13945efb85a_0_285: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g13945efb85a_0_28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g139186987c5_0_50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403" name="Google Shape;403;g139186987c5_0_5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g139186987c5_0_218: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09" name="Google Shape;409;g139186987c5_0_2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g139186987c5_0_56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23" name="Google Shape;423;g139186987c5_0_5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g139186987c5_0_48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428" name="Google Shape;428;g139186987c5_0_4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1" name="Shape 431"/>
        <p:cNvGrpSpPr/>
        <p:nvPr/>
      </p:nvGrpSpPr>
      <p:grpSpPr>
        <a:xfrm>
          <a:off x="0" y="0"/>
          <a:ext cx="0" cy="0"/>
          <a:chOff x="0" y="0"/>
          <a:chExt cx="0" cy="0"/>
        </a:xfrm>
      </p:grpSpPr>
      <p:sp>
        <p:nvSpPr>
          <p:cNvPr id="432" name="Google Shape;43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33" name="Google Shape;43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8" name="Shape 438"/>
        <p:cNvGrpSpPr/>
        <p:nvPr/>
      </p:nvGrpSpPr>
      <p:grpSpPr>
        <a:xfrm>
          <a:off x="0" y="0"/>
          <a:ext cx="0" cy="0"/>
          <a:chOff x="0" y="0"/>
          <a:chExt cx="0" cy="0"/>
        </a:xfrm>
      </p:grpSpPr>
      <p:sp>
        <p:nvSpPr>
          <p:cNvPr id="439" name="Google Shape;43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40" name="Google Shape;44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4" name="Shape 444"/>
        <p:cNvGrpSpPr/>
        <p:nvPr/>
      </p:nvGrpSpPr>
      <p:grpSpPr>
        <a:xfrm>
          <a:off x="0" y="0"/>
          <a:ext cx="0" cy="0"/>
          <a:chOff x="0" y="0"/>
          <a:chExt cx="0" cy="0"/>
        </a:xfrm>
      </p:grpSpPr>
      <p:sp>
        <p:nvSpPr>
          <p:cNvPr id="445" name="Google Shape;445;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46" name="Google Shape;44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1" name="Shape 451"/>
        <p:cNvGrpSpPr/>
        <p:nvPr/>
      </p:nvGrpSpPr>
      <p:grpSpPr>
        <a:xfrm>
          <a:off x="0" y="0"/>
          <a:ext cx="0" cy="0"/>
          <a:chOff x="0" y="0"/>
          <a:chExt cx="0" cy="0"/>
        </a:xfrm>
      </p:grpSpPr>
      <p:sp>
        <p:nvSpPr>
          <p:cNvPr id="452" name="Google Shape;452;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53" name="Google Shape;45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61" name="Google Shape;461;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69" name="Google Shape;46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13945efb85a_0_290: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g13945efb85a_0_29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78" name="Google Shape;47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g139186987c5_0_482: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487" name="Google Shape;487;g139186987c5_0_4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0" name="Shape 490"/>
        <p:cNvGrpSpPr/>
        <p:nvPr/>
      </p:nvGrpSpPr>
      <p:grpSpPr>
        <a:xfrm>
          <a:off x="0" y="0"/>
          <a:ext cx="0" cy="0"/>
          <a:chOff x="0" y="0"/>
          <a:chExt cx="0" cy="0"/>
        </a:xfrm>
      </p:grpSpPr>
      <p:sp>
        <p:nvSpPr>
          <p:cNvPr id="491" name="Google Shape;491;g139186987c5_0_68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492" name="Google Shape;492;g139186987c5_0_6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g139186987c5_0_684:notes"/>
          <p:cNvSpPr txBox="1"/>
          <p:nvPr>
            <p:ph idx="12" type="sldNum"/>
          </p:nvPr>
        </p:nvSpPr>
        <p:spPr>
          <a:xfrm>
            <a:off x="3884612" y="8685212"/>
            <a:ext cx="2971800" cy="457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g139186987c5_0_69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499" name="Google Shape;499;g139186987c5_0_6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g139186987c5_0_56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06" name="Google Shape;506;g139186987c5_0_5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9" name="Shape 509"/>
        <p:cNvGrpSpPr/>
        <p:nvPr/>
      </p:nvGrpSpPr>
      <p:grpSpPr>
        <a:xfrm>
          <a:off x="0" y="0"/>
          <a:ext cx="0" cy="0"/>
          <a:chOff x="0" y="0"/>
          <a:chExt cx="0" cy="0"/>
        </a:xfrm>
      </p:grpSpPr>
      <p:sp>
        <p:nvSpPr>
          <p:cNvPr id="510" name="Google Shape;510;g139a7875c5c_0_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11" name="Google Shape;511;g139a7875c5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4" name="Shape 514"/>
        <p:cNvGrpSpPr/>
        <p:nvPr/>
      </p:nvGrpSpPr>
      <p:grpSpPr>
        <a:xfrm>
          <a:off x="0" y="0"/>
          <a:ext cx="0" cy="0"/>
          <a:chOff x="0" y="0"/>
          <a:chExt cx="0" cy="0"/>
        </a:xfrm>
      </p:grpSpPr>
      <p:sp>
        <p:nvSpPr>
          <p:cNvPr id="515" name="Google Shape;515;g139a7875c5c_0_4: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16" name="Google Shape;516;g139a7875c5c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1" name="Shape 521"/>
        <p:cNvGrpSpPr/>
        <p:nvPr/>
      </p:nvGrpSpPr>
      <p:grpSpPr>
        <a:xfrm>
          <a:off x="0" y="0"/>
          <a:ext cx="0" cy="0"/>
          <a:chOff x="0" y="0"/>
          <a:chExt cx="0" cy="0"/>
        </a:xfrm>
      </p:grpSpPr>
      <p:sp>
        <p:nvSpPr>
          <p:cNvPr id="522" name="Google Shape;522;g139a7875c5c_0_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23" name="Google Shape;523;g139a7875c5c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marR="317500" rtl="0" algn="just">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6" name="Shape 526"/>
        <p:cNvGrpSpPr/>
        <p:nvPr/>
      </p:nvGrpSpPr>
      <p:grpSpPr>
        <a:xfrm>
          <a:off x="0" y="0"/>
          <a:ext cx="0" cy="0"/>
          <a:chOff x="0" y="0"/>
          <a:chExt cx="0" cy="0"/>
        </a:xfrm>
      </p:grpSpPr>
      <p:sp>
        <p:nvSpPr>
          <p:cNvPr id="527" name="Google Shape;527;g139a7875c5c_0_2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28" name="Google Shape;528;g139a7875c5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1" name="Shape 531"/>
        <p:cNvGrpSpPr/>
        <p:nvPr/>
      </p:nvGrpSpPr>
      <p:grpSpPr>
        <a:xfrm>
          <a:off x="0" y="0"/>
          <a:ext cx="0" cy="0"/>
          <a:chOff x="0" y="0"/>
          <a:chExt cx="0" cy="0"/>
        </a:xfrm>
      </p:grpSpPr>
      <p:sp>
        <p:nvSpPr>
          <p:cNvPr id="532" name="Google Shape;532;g139a7875c5c_0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33" name="Google Shape;533;g139a7875c5c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13945efb85a_0_296: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g13945efb85a_0_29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8" name="Shape 538"/>
        <p:cNvGrpSpPr/>
        <p:nvPr/>
      </p:nvGrpSpPr>
      <p:grpSpPr>
        <a:xfrm>
          <a:off x="0" y="0"/>
          <a:ext cx="0" cy="0"/>
          <a:chOff x="0" y="0"/>
          <a:chExt cx="0" cy="0"/>
        </a:xfrm>
      </p:grpSpPr>
      <p:sp>
        <p:nvSpPr>
          <p:cNvPr id="539" name="Google Shape;539;g139a7875c5c_0_2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40" name="Google Shape;540;g139a7875c5c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13945efb85a_0_301: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g13945efb85a_0_30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13945efb85a_0_306: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g13945efb85a_0_30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13945efb85a_0_311: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g13945efb85a_0_3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13945efb85a_0_317: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g13945efb85a_0_3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1" name="Shape 11"/>
        <p:cNvGrpSpPr/>
        <p:nvPr/>
      </p:nvGrpSpPr>
      <p:grpSpPr>
        <a:xfrm>
          <a:off x="0" y="0"/>
          <a:ext cx="0" cy="0"/>
          <a:chOff x="0" y="0"/>
          <a:chExt cx="0" cy="0"/>
        </a:xfrm>
      </p:grpSpPr>
      <p:sp>
        <p:nvSpPr>
          <p:cNvPr id="12" name="Google Shape;12;p15"/>
          <p:cNvSpPr txBox="1"/>
          <p:nvPr>
            <p:ph type="ctrTitle"/>
          </p:nvPr>
        </p:nvSpPr>
        <p:spPr>
          <a:xfrm>
            <a:off x="685800" y="2130425"/>
            <a:ext cx="7772400" cy="14700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3" name="Google Shape;13;p1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rtl="0" algn="ctr">
              <a:lnSpc>
                <a:spcPct val="100000"/>
              </a:lnSpc>
              <a:spcBef>
                <a:spcPts val="640"/>
              </a:spcBef>
              <a:spcAft>
                <a:spcPts val="0"/>
              </a:spcAft>
              <a:buClr>
                <a:srgbClr val="888888"/>
              </a:buClr>
              <a:buSzPts val="3200"/>
              <a:buNone/>
              <a:defRPr>
                <a:solidFill>
                  <a:srgbClr val="888888"/>
                </a:solidFill>
              </a:defRPr>
            </a:lvl1pPr>
            <a:lvl2pPr lvl="1" rtl="0" algn="ctr">
              <a:lnSpc>
                <a:spcPct val="100000"/>
              </a:lnSpc>
              <a:spcBef>
                <a:spcPts val="560"/>
              </a:spcBef>
              <a:spcAft>
                <a:spcPts val="0"/>
              </a:spcAft>
              <a:buClr>
                <a:srgbClr val="888888"/>
              </a:buClr>
              <a:buSzPts val="2800"/>
              <a:buNone/>
              <a:defRPr>
                <a:solidFill>
                  <a:srgbClr val="888888"/>
                </a:solidFill>
              </a:defRPr>
            </a:lvl2pPr>
            <a:lvl3pPr lvl="2" rtl="0" algn="ctr">
              <a:lnSpc>
                <a:spcPct val="100000"/>
              </a:lnSpc>
              <a:spcBef>
                <a:spcPts val="480"/>
              </a:spcBef>
              <a:spcAft>
                <a:spcPts val="0"/>
              </a:spcAft>
              <a:buClr>
                <a:srgbClr val="888888"/>
              </a:buClr>
              <a:buSzPts val="2400"/>
              <a:buNone/>
              <a:defRPr>
                <a:solidFill>
                  <a:srgbClr val="888888"/>
                </a:solidFill>
              </a:defRPr>
            </a:lvl3pPr>
            <a:lvl4pPr lvl="3" rtl="0" algn="ctr">
              <a:lnSpc>
                <a:spcPct val="100000"/>
              </a:lnSpc>
              <a:spcBef>
                <a:spcPts val="400"/>
              </a:spcBef>
              <a:spcAft>
                <a:spcPts val="0"/>
              </a:spcAft>
              <a:buClr>
                <a:srgbClr val="888888"/>
              </a:buClr>
              <a:buSzPts val="2000"/>
              <a:buNone/>
              <a:defRPr>
                <a:solidFill>
                  <a:srgbClr val="888888"/>
                </a:solidFill>
              </a:defRPr>
            </a:lvl4pPr>
            <a:lvl5pPr lvl="4" rtl="0" algn="ctr">
              <a:lnSpc>
                <a:spcPct val="100000"/>
              </a:lnSpc>
              <a:spcBef>
                <a:spcPts val="400"/>
              </a:spcBef>
              <a:spcAft>
                <a:spcPts val="0"/>
              </a:spcAft>
              <a:buClr>
                <a:srgbClr val="888888"/>
              </a:buClr>
              <a:buSzPts val="2000"/>
              <a:buNone/>
              <a:defRPr>
                <a:solidFill>
                  <a:srgbClr val="888888"/>
                </a:solidFill>
              </a:defRPr>
            </a:lvl5pPr>
            <a:lvl6pPr lvl="5" rtl="0" algn="ctr">
              <a:lnSpc>
                <a:spcPct val="100000"/>
              </a:lnSpc>
              <a:spcBef>
                <a:spcPts val="400"/>
              </a:spcBef>
              <a:spcAft>
                <a:spcPts val="0"/>
              </a:spcAft>
              <a:buClr>
                <a:srgbClr val="888888"/>
              </a:buClr>
              <a:buSzPts val="2000"/>
              <a:buNone/>
              <a:defRPr>
                <a:solidFill>
                  <a:srgbClr val="888888"/>
                </a:solidFill>
              </a:defRPr>
            </a:lvl6pPr>
            <a:lvl7pPr lvl="6" rtl="0" algn="ctr">
              <a:lnSpc>
                <a:spcPct val="100000"/>
              </a:lnSpc>
              <a:spcBef>
                <a:spcPts val="400"/>
              </a:spcBef>
              <a:spcAft>
                <a:spcPts val="0"/>
              </a:spcAft>
              <a:buClr>
                <a:srgbClr val="888888"/>
              </a:buClr>
              <a:buSzPts val="2000"/>
              <a:buNone/>
              <a:defRPr>
                <a:solidFill>
                  <a:srgbClr val="888888"/>
                </a:solidFill>
              </a:defRPr>
            </a:lvl7pPr>
            <a:lvl8pPr lvl="7" rtl="0" algn="ctr">
              <a:lnSpc>
                <a:spcPct val="100000"/>
              </a:lnSpc>
              <a:spcBef>
                <a:spcPts val="400"/>
              </a:spcBef>
              <a:spcAft>
                <a:spcPts val="0"/>
              </a:spcAft>
              <a:buClr>
                <a:srgbClr val="888888"/>
              </a:buClr>
              <a:buSzPts val="2000"/>
              <a:buNone/>
              <a:defRPr>
                <a:solidFill>
                  <a:srgbClr val="888888"/>
                </a:solidFill>
              </a:defRPr>
            </a:lvl8pPr>
            <a:lvl9pPr lvl="8" rtl="0"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15"/>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 name="Google Shape;15;p15"/>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 name="Google Shape;16;p15"/>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68" name="Shape 68"/>
        <p:cNvGrpSpPr/>
        <p:nvPr/>
      </p:nvGrpSpPr>
      <p:grpSpPr>
        <a:xfrm>
          <a:off x="0" y="0"/>
          <a:ext cx="0" cy="0"/>
          <a:chOff x="0" y="0"/>
          <a:chExt cx="0" cy="0"/>
        </a:xfrm>
      </p:grpSpPr>
      <p:sp>
        <p:nvSpPr>
          <p:cNvPr id="69" name="Google Shape;69;p24"/>
          <p:cNvSpPr txBox="1"/>
          <p:nvPr>
            <p:ph type="title"/>
          </p:nvPr>
        </p:nvSpPr>
        <p:spPr>
          <a:xfrm>
            <a:off x="722313" y="4406900"/>
            <a:ext cx="7772400" cy="1362000"/>
          </a:xfrm>
          <a:prstGeom prst="rect">
            <a:avLst/>
          </a:prstGeom>
          <a:noFill/>
          <a:ln>
            <a:noFill/>
          </a:ln>
        </p:spPr>
        <p:txBody>
          <a:bodyPr anchorCtr="0" anchor="t" bIns="45700" lIns="91425" spcFirstLastPara="1" rIns="91425" wrap="square" tIns="45700">
            <a:noAutofit/>
          </a:bodyPr>
          <a:lstStyle>
            <a:lvl1pPr lvl="0" rtl="0" algn="l">
              <a:lnSpc>
                <a:spcPct val="100000"/>
              </a:lnSpc>
              <a:spcBef>
                <a:spcPts val="0"/>
              </a:spcBef>
              <a:spcAft>
                <a:spcPts val="0"/>
              </a:spcAft>
              <a:buSzPts val="1400"/>
              <a:buNone/>
              <a:defRPr b="1" sz="4000" cap="none"/>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0" name="Google Shape;70;p24"/>
          <p:cNvSpPr txBox="1"/>
          <p:nvPr>
            <p:ph idx="1" type="body"/>
          </p:nvPr>
        </p:nvSpPr>
        <p:spPr>
          <a:xfrm>
            <a:off x="722313" y="2906713"/>
            <a:ext cx="7772400" cy="1500300"/>
          </a:xfrm>
          <a:prstGeom prst="rect">
            <a:avLst/>
          </a:prstGeom>
          <a:noFill/>
          <a:ln>
            <a:noFill/>
          </a:ln>
        </p:spPr>
        <p:txBody>
          <a:bodyPr anchorCtr="0" anchor="b" bIns="45700" lIns="91425" spcFirstLastPara="1" rIns="91425" wrap="square" tIns="45700">
            <a:noAutofit/>
          </a:bodyPr>
          <a:lstStyle>
            <a:lvl1pPr indent="-228600" lvl="0" marL="457200" rtl="0" algn="l">
              <a:lnSpc>
                <a:spcPct val="100000"/>
              </a:lnSpc>
              <a:spcBef>
                <a:spcPts val="400"/>
              </a:spcBef>
              <a:spcAft>
                <a:spcPts val="0"/>
              </a:spcAft>
              <a:buClr>
                <a:srgbClr val="888888"/>
              </a:buClr>
              <a:buSzPts val="2000"/>
              <a:buNone/>
              <a:defRPr sz="2000">
                <a:solidFill>
                  <a:srgbClr val="888888"/>
                </a:solidFill>
              </a:defRPr>
            </a:lvl1pPr>
            <a:lvl2pPr indent="-228600" lvl="1" marL="914400" rtl="0" algn="l">
              <a:lnSpc>
                <a:spcPct val="100000"/>
              </a:lnSpc>
              <a:spcBef>
                <a:spcPts val="360"/>
              </a:spcBef>
              <a:spcAft>
                <a:spcPts val="0"/>
              </a:spcAft>
              <a:buClr>
                <a:srgbClr val="888888"/>
              </a:buClr>
              <a:buSzPts val="1800"/>
              <a:buNone/>
              <a:defRPr sz="1800">
                <a:solidFill>
                  <a:srgbClr val="888888"/>
                </a:solidFill>
              </a:defRPr>
            </a:lvl2pPr>
            <a:lvl3pPr indent="-228600" lvl="2" marL="1371600" rtl="0" algn="l">
              <a:lnSpc>
                <a:spcPct val="100000"/>
              </a:lnSpc>
              <a:spcBef>
                <a:spcPts val="320"/>
              </a:spcBef>
              <a:spcAft>
                <a:spcPts val="0"/>
              </a:spcAft>
              <a:buClr>
                <a:srgbClr val="888888"/>
              </a:buClr>
              <a:buSzPts val="1600"/>
              <a:buNone/>
              <a:defRPr sz="1600">
                <a:solidFill>
                  <a:srgbClr val="888888"/>
                </a:solidFill>
              </a:defRPr>
            </a:lvl3pPr>
            <a:lvl4pPr indent="-228600" lvl="3" marL="1828800" rtl="0" algn="l">
              <a:lnSpc>
                <a:spcPct val="100000"/>
              </a:lnSpc>
              <a:spcBef>
                <a:spcPts val="280"/>
              </a:spcBef>
              <a:spcAft>
                <a:spcPts val="0"/>
              </a:spcAft>
              <a:buClr>
                <a:srgbClr val="888888"/>
              </a:buClr>
              <a:buSzPts val="1400"/>
              <a:buNone/>
              <a:defRPr sz="1400">
                <a:solidFill>
                  <a:srgbClr val="888888"/>
                </a:solidFill>
              </a:defRPr>
            </a:lvl4pPr>
            <a:lvl5pPr indent="-228600" lvl="4" marL="2286000" rtl="0" algn="l">
              <a:lnSpc>
                <a:spcPct val="100000"/>
              </a:lnSpc>
              <a:spcBef>
                <a:spcPts val="280"/>
              </a:spcBef>
              <a:spcAft>
                <a:spcPts val="0"/>
              </a:spcAft>
              <a:buClr>
                <a:srgbClr val="888888"/>
              </a:buClr>
              <a:buSzPts val="1400"/>
              <a:buNone/>
              <a:defRPr sz="1400">
                <a:solidFill>
                  <a:srgbClr val="888888"/>
                </a:solidFill>
              </a:defRPr>
            </a:lvl5pPr>
            <a:lvl6pPr indent="-228600" lvl="5" marL="2743200" rtl="0" algn="l">
              <a:lnSpc>
                <a:spcPct val="100000"/>
              </a:lnSpc>
              <a:spcBef>
                <a:spcPts val="280"/>
              </a:spcBef>
              <a:spcAft>
                <a:spcPts val="0"/>
              </a:spcAft>
              <a:buClr>
                <a:srgbClr val="888888"/>
              </a:buClr>
              <a:buSzPts val="1400"/>
              <a:buNone/>
              <a:defRPr sz="1400">
                <a:solidFill>
                  <a:srgbClr val="888888"/>
                </a:solidFill>
              </a:defRPr>
            </a:lvl6pPr>
            <a:lvl7pPr indent="-228600" lvl="6" marL="3200400" rtl="0" algn="l">
              <a:lnSpc>
                <a:spcPct val="100000"/>
              </a:lnSpc>
              <a:spcBef>
                <a:spcPts val="280"/>
              </a:spcBef>
              <a:spcAft>
                <a:spcPts val="0"/>
              </a:spcAft>
              <a:buClr>
                <a:srgbClr val="888888"/>
              </a:buClr>
              <a:buSzPts val="1400"/>
              <a:buNone/>
              <a:defRPr sz="1400">
                <a:solidFill>
                  <a:srgbClr val="888888"/>
                </a:solidFill>
              </a:defRPr>
            </a:lvl7pPr>
            <a:lvl8pPr indent="-228600" lvl="7" marL="3657600" rtl="0" algn="l">
              <a:lnSpc>
                <a:spcPct val="100000"/>
              </a:lnSpc>
              <a:spcBef>
                <a:spcPts val="280"/>
              </a:spcBef>
              <a:spcAft>
                <a:spcPts val="0"/>
              </a:spcAft>
              <a:buClr>
                <a:srgbClr val="888888"/>
              </a:buClr>
              <a:buSzPts val="1400"/>
              <a:buNone/>
              <a:defRPr sz="1400">
                <a:solidFill>
                  <a:srgbClr val="888888"/>
                </a:solidFill>
              </a:defRPr>
            </a:lvl8pPr>
            <a:lvl9pPr indent="-228600" lvl="8" marL="4114800" rtl="0" algn="l">
              <a:lnSpc>
                <a:spcPct val="100000"/>
              </a:lnSpc>
              <a:spcBef>
                <a:spcPts val="280"/>
              </a:spcBef>
              <a:spcAft>
                <a:spcPts val="0"/>
              </a:spcAft>
              <a:buClr>
                <a:srgbClr val="888888"/>
              </a:buClr>
              <a:buSzPts val="1400"/>
              <a:buNone/>
              <a:defRPr sz="1400">
                <a:solidFill>
                  <a:srgbClr val="888888"/>
                </a:solidFill>
              </a:defRPr>
            </a:lvl9pPr>
          </a:lstStyle>
          <a:p/>
        </p:txBody>
      </p:sp>
      <p:sp>
        <p:nvSpPr>
          <p:cNvPr id="71" name="Google Shape;71;p24"/>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2" name="Google Shape;72;p24"/>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3" name="Google Shape;73;p24"/>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74" name="Shape 74"/>
        <p:cNvGrpSpPr/>
        <p:nvPr/>
      </p:nvGrpSpPr>
      <p:grpSpPr>
        <a:xfrm>
          <a:off x="0" y="0"/>
          <a:ext cx="0" cy="0"/>
          <a:chOff x="0" y="0"/>
          <a:chExt cx="0" cy="0"/>
        </a:xfrm>
      </p:grpSpPr>
      <p:sp>
        <p:nvSpPr>
          <p:cNvPr id="75" name="Google Shape;75;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6" name="Google Shape;76;p25"/>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77" name="Google Shape;77;p25"/>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8" name="Google Shape;78;p25"/>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9" name="Google Shape;79;p25"/>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80" name="Shape 80"/>
        <p:cNvGrpSpPr/>
        <p:nvPr/>
      </p:nvGrpSpPr>
      <p:grpSpPr>
        <a:xfrm>
          <a:off x="0" y="0"/>
          <a:ext cx="0" cy="0"/>
          <a:chOff x="0" y="0"/>
          <a:chExt cx="0" cy="0"/>
        </a:xfrm>
      </p:grpSpPr>
      <p:sp>
        <p:nvSpPr>
          <p:cNvPr id="81" name="Google Shape;81;g139186987c5_0_632"/>
          <p:cNvSpPr txBox="1"/>
          <p:nvPr>
            <p:ph idx="10" type="dt"/>
          </p:nvPr>
        </p:nvSpPr>
        <p:spPr>
          <a:xfrm>
            <a:off x="6794500" y="6423025"/>
            <a:ext cx="2133600" cy="365100"/>
          </a:xfrm>
          <a:prstGeom prst="rect">
            <a:avLst/>
          </a:prstGeom>
          <a:noFill/>
          <a:ln>
            <a:noFill/>
          </a:ln>
        </p:spPr>
        <p:txBody>
          <a:bodyPr anchorCtr="0" anchor="ctr" bIns="45700" lIns="91425" spcFirstLastPara="1" rIns="91425" wrap="square" tIns="45700">
            <a:noAutofit/>
          </a:bodyPr>
          <a:lstStyle>
            <a:lvl1pPr lvl="0" rtl="0" algn="r">
              <a:lnSpc>
                <a:spcPct val="100000"/>
              </a:lnSpc>
              <a:spcBef>
                <a:spcPts val="0"/>
              </a:spcBef>
              <a:spcAft>
                <a:spcPts val="0"/>
              </a:spcAft>
              <a:buSzPts val="1400"/>
              <a:buNone/>
              <a:defRPr sz="1100">
                <a:solidFill>
                  <a:srgbClr val="595959"/>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2" name="Google Shape;82;g139186987c5_0_632"/>
          <p:cNvSpPr txBox="1"/>
          <p:nvPr>
            <p:ph idx="11" type="ftr"/>
          </p:nvPr>
        </p:nvSpPr>
        <p:spPr>
          <a:xfrm>
            <a:off x="201612" y="6423025"/>
            <a:ext cx="61230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3" name="Google Shape;83;g139186987c5_0_632"/>
          <p:cNvSpPr txBox="1"/>
          <p:nvPr>
            <p:ph idx="12" type="sldNum"/>
          </p:nvPr>
        </p:nvSpPr>
        <p:spPr>
          <a:xfrm>
            <a:off x="8305800" y="242887"/>
            <a:ext cx="5541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1pPr>
            <a:lvl2pPr indent="0" lvl="1"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2pPr>
            <a:lvl3pPr indent="0" lvl="2"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3pPr>
            <a:lvl4pPr indent="0" lvl="3"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4pPr>
            <a:lvl5pPr indent="0" lvl="4"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5pPr>
            <a:lvl6pPr indent="0" lvl="5"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6pPr>
            <a:lvl7pPr indent="0" lvl="6"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7pPr>
            <a:lvl8pPr indent="0" lvl="7"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8pPr>
            <a:lvl9pPr indent="0" lvl="8"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sz="1200">
              <a:solidFill>
                <a:srgbClr val="898989"/>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84" name="Shape 84"/>
        <p:cNvGrpSpPr/>
        <p:nvPr/>
      </p:nvGrpSpPr>
      <p:grpSpPr>
        <a:xfrm>
          <a:off x="0" y="0"/>
          <a:ext cx="0" cy="0"/>
          <a:chOff x="0" y="0"/>
          <a:chExt cx="0" cy="0"/>
        </a:xfrm>
      </p:grpSpPr>
      <p:sp>
        <p:nvSpPr>
          <p:cNvPr id="85" name="Google Shape;85;g139186987c5_0_636"/>
          <p:cNvSpPr txBox="1"/>
          <p:nvPr>
            <p:ph type="title"/>
          </p:nvPr>
        </p:nvSpPr>
        <p:spPr>
          <a:xfrm>
            <a:off x="498475" y="484187"/>
            <a:ext cx="7556400" cy="11160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Clr>
                <a:schemeClr val="accent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86" name="Google Shape;86;g139186987c5_0_636"/>
          <p:cNvSpPr txBox="1"/>
          <p:nvPr>
            <p:ph idx="1" type="body"/>
          </p:nvPr>
        </p:nvSpPr>
        <p:spPr>
          <a:xfrm>
            <a:off x="498475" y="1981200"/>
            <a:ext cx="7556400" cy="4145100"/>
          </a:xfrm>
          <a:prstGeom prst="rect">
            <a:avLst/>
          </a:prstGeom>
          <a:noFill/>
          <a:ln>
            <a:noFill/>
          </a:ln>
        </p:spPr>
        <p:txBody>
          <a:bodyPr anchorCtr="0" anchor="t" bIns="45700" lIns="91425" spcFirstLastPara="1" rIns="91425" wrap="square" tIns="45700">
            <a:noAutofit/>
          </a:bodyPr>
          <a:lstStyle>
            <a:lvl1pPr indent="-314325" lvl="0" marL="457200" rtl="0" algn="l">
              <a:spcBef>
                <a:spcPts val="2000"/>
              </a:spcBef>
              <a:spcAft>
                <a:spcPts val="0"/>
              </a:spcAft>
              <a:buSzPts val="1350"/>
              <a:buChar char="•"/>
              <a:defRPr/>
            </a:lvl1pPr>
            <a:lvl2pPr indent="-314325" lvl="1" marL="914400" rtl="0" algn="l">
              <a:spcBef>
                <a:spcPts val="600"/>
              </a:spcBef>
              <a:spcAft>
                <a:spcPts val="0"/>
              </a:spcAft>
              <a:buSzPts val="1350"/>
              <a:buChar char="–"/>
              <a:defRPr/>
            </a:lvl2pPr>
            <a:lvl3pPr indent="-314325" lvl="2" marL="1371600" rtl="0" algn="l">
              <a:spcBef>
                <a:spcPts val="600"/>
              </a:spcBef>
              <a:spcAft>
                <a:spcPts val="0"/>
              </a:spcAft>
              <a:buSzPts val="1350"/>
              <a:buChar char="•"/>
              <a:defRPr/>
            </a:lvl3pPr>
            <a:lvl4pPr indent="-314325" lvl="3" marL="1828800" rtl="0" algn="l">
              <a:spcBef>
                <a:spcPts val="600"/>
              </a:spcBef>
              <a:spcAft>
                <a:spcPts val="0"/>
              </a:spcAft>
              <a:buSzPts val="1350"/>
              <a:buChar char="–"/>
              <a:defRPr/>
            </a:lvl4pPr>
            <a:lvl5pPr indent="-314325" lvl="4" marL="2286000" rtl="0" algn="l">
              <a:spcBef>
                <a:spcPts val="600"/>
              </a:spcBef>
              <a:spcAft>
                <a:spcPts val="0"/>
              </a:spcAft>
              <a:buSzPts val="135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87" name="Google Shape;87;g139186987c5_0_636"/>
          <p:cNvSpPr txBox="1"/>
          <p:nvPr>
            <p:ph idx="10" type="dt"/>
          </p:nvPr>
        </p:nvSpPr>
        <p:spPr>
          <a:xfrm>
            <a:off x="6794500" y="6423025"/>
            <a:ext cx="2133600" cy="365100"/>
          </a:xfrm>
          <a:prstGeom prst="rect">
            <a:avLst/>
          </a:prstGeom>
          <a:noFill/>
          <a:ln>
            <a:noFill/>
          </a:ln>
        </p:spPr>
        <p:txBody>
          <a:bodyPr anchorCtr="0" anchor="ctr" bIns="45700" lIns="91425" spcFirstLastPara="1" rIns="91425" wrap="square" tIns="45700">
            <a:noAutofit/>
          </a:bodyPr>
          <a:lstStyle>
            <a:lvl1pPr lvl="0" rtl="0" algn="r">
              <a:lnSpc>
                <a:spcPct val="100000"/>
              </a:lnSpc>
              <a:spcBef>
                <a:spcPts val="0"/>
              </a:spcBef>
              <a:spcAft>
                <a:spcPts val="0"/>
              </a:spcAft>
              <a:buSzPts val="1400"/>
              <a:buNone/>
              <a:defRPr sz="1100">
                <a:solidFill>
                  <a:srgbClr val="595959"/>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8" name="Google Shape;88;g139186987c5_0_636"/>
          <p:cNvSpPr txBox="1"/>
          <p:nvPr>
            <p:ph idx="11" type="ftr"/>
          </p:nvPr>
        </p:nvSpPr>
        <p:spPr>
          <a:xfrm>
            <a:off x="201612" y="6423025"/>
            <a:ext cx="61230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9" name="Google Shape;89;g139186987c5_0_636"/>
          <p:cNvSpPr txBox="1"/>
          <p:nvPr>
            <p:ph idx="12" type="sldNum"/>
          </p:nvPr>
        </p:nvSpPr>
        <p:spPr>
          <a:xfrm>
            <a:off x="8305800" y="242887"/>
            <a:ext cx="5541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1pPr>
            <a:lvl2pPr indent="0" lvl="1"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2pPr>
            <a:lvl3pPr indent="0" lvl="2"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3pPr>
            <a:lvl4pPr indent="0" lvl="3"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4pPr>
            <a:lvl5pPr indent="0" lvl="4"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5pPr>
            <a:lvl6pPr indent="0" lvl="5"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6pPr>
            <a:lvl7pPr indent="0" lvl="6"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7pPr>
            <a:lvl8pPr indent="0" lvl="7"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8pPr>
            <a:lvl9pPr indent="0" lvl="8" marL="0" marR="0" rtl="0" algn="r">
              <a:lnSpc>
                <a:spcPct val="100000"/>
              </a:lnSpc>
              <a:spcBef>
                <a:spcPts val="0"/>
              </a:spcBef>
              <a:spcAft>
                <a:spcPts val="0"/>
              </a:spcAft>
              <a:buClr>
                <a:schemeClr val="lt1"/>
              </a:buClr>
              <a:buSzPts val="1400"/>
              <a:buFont typeface="Rockwell"/>
              <a:buNone/>
              <a:defRPr b="0" i="0" sz="1400" u="none">
                <a:solidFill>
                  <a:schemeClr val="lt1"/>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sz="1200">
              <a:solidFill>
                <a:srgbClr val="898989"/>
              </a:solidFill>
              <a:latin typeface="Calibri"/>
              <a:ea typeface="Calibri"/>
              <a:cs typeface="Calibri"/>
              <a:sym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Subtítulo">
  <p:cSld name="TITLE_1">
    <p:spTree>
      <p:nvGrpSpPr>
        <p:cNvPr id="90" name="Shape 90"/>
        <p:cNvGrpSpPr/>
        <p:nvPr/>
      </p:nvGrpSpPr>
      <p:grpSpPr>
        <a:xfrm>
          <a:off x="0" y="0"/>
          <a:ext cx="0" cy="0"/>
          <a:chOff x="0" y="0"/>
          <a:chExt cx="0" cy="0"/>
        </a:xfrm>
      </p:grpSpPr>
      <p:sp>
        <p:nvSpPr>
          <p:cNvPr id="91" name="Google Shape;91;g13945efb85a_0_416"/>
          <p:cNvSpPr txBox="1"/>
          <p:nvPr>
            <p:ph type="title"/>
          </p:nvPr>
        </p:nvSpPr>
        <p:spPr>
          <a:xfrm>
            <a:off x="892969" y="1151930"/>
            <a:ext cx="7358100" cy="2321700"/>
          </a:xfrm>
          <a:prstGeom prst="rect">
            <a:avLst/>
          </a:prstGeom>
          <a:noFill/>
          <a:ln>
            <a:noFill/>
          </a:ln>
        </p:spPr>
        <p:txBody>
          <a:bodyPr anchorCtr="0" anchor="b" bIns="35725" lIns="35725" spcFirstLastPara="1" rIns="35725" wrap="square" tIns="35725">
            <a:noAutofit/>
          </a:bodyPr>
          <a:lstStyle>
            <a:lvl1pPr lvl="0" rtl="0" algn="ctr">
              <a:lnSpc>
                <a:spcPct val="100000"/>
              </a:lnSpc>
              <a:spcBef>
                <a:spcPts val="0"/>
              </a:spcBef>
              <a:spcAft>
                <a:spcPts val="0"/>
              </a:spcAft>
              <a:buClr>
                <a:srgbClr val="FFFFFF"/>
              </a:buClr>
              <a:buSzPts val="1300"/>
              <a:buNone/>
              <a:defRPr/>
            </a:lvl1pPr>
            <a:lvl2pPr lvl="1" rtl="0" algn="ctr">
              <a:lnSpc>
                <a:spcPct val="100000"/>
              </a:lnSpc>
              <a:spcBef>
                <a:spcPts val="0"/>
              </a:spcBef>
              <a:spcAft>
                <a:spcPts val="0"/>
              </a:spcAft>
              <a:buClr>
                <a:srgbClr val="FFFFFF"/>
              </a:buClr>
              <a:buSzPts val="1300"/>
              <a:buNone/>
              <a:defRPr/>
            </a:lvl2pPr>
            <a:lvl3pPr lvl="2" rtl="0" algn="ctr">
              <a:lnSpc>
                <a:spcPct val="100000"/>
              </a:lnSpc>
              <a:spcBef>
                <a:spcPts val="0"/>
              </a:spcBef>
              <a:spcAft>
                <a:spcPts val="0"/>
              </a:spcAft>
              <a:buClr>
                <a:srgbClr val="FFFFFF"/>
              </a:buClr>
              <a:buSzPts val="1300"/>
              <a:buNone/>
              <a:defRPr/>
            </a:lvl3pPr>
            <a:lvl4pPr lvl="3" rtl="0" algn="ctr">
              <a:lnSpc>
                <a:spcPct val="100000"/>
              </a:lnSpc>
              <a:spcBef>
                <a:spcPts val="0"/>
              </a:spcBef>
              <a:spcAft>
                <a:spcPts val="0"/>
              </a:spcAft>
              <a:buClr>
                <a:srgbClr val="FFFFFF"/>
              </a:buClr>
              <a:buSzPts val="1300"/>
              <a:buNone/>
              <a:defRPr/>
            </a:lvl4pPr>
            <a:lvl5pPr lvl="4" rtl="0" algn="ctr">
              <a:lnSpc>
                <a:spcPct val="100000"/>
              </a:lnSpc>
              <a:spcBef>
                <a:spcPts val="0"/>
              </a:spcBef>
              <a:spcAft>
                <a:spcPts val="0"/>
              </a:spcAft>
              <a:buClr>
                <a:srgbClr val="FFFFFF"/>
              </a:buClr>
              <a:buSzPts val="1300"/>
              <a:buNone/>
              <a:defRPr/>
            </a:lvl5pPr>
            <a:lvl6pPr lvl="5" rtl="0" algn="ctr">
              <a:lnSpc>
                <a:spcPct val="100000"/>
              </a:lnSpc>
              <a:spcBef>
                <a:spcPts val="0"/>
              </a:spcBef>
              <a:spcAft>
                <a:spcPts val="0"/>
              </a:spcAft>
              <a:buClr>
                <a:srgbClr val="FFFFFF"/>
              </a:buClr>
              <a:buSzPts val="1300"/>
              <a:buNone/>
              <a:defRPr/>
            </a:lvl6pPr>
            <a:lvl7pPr lvl="6" rtl="0" algn="ctr">
              <a:lnSpc>
                <a:spcPct val="100000"/>
              </a:lnSpc>
              <a:spcBef>
                <a:spcPts val="0"/>
              </a:spcBef>
              <a:spcAft>
                <a:spcPts val="0"/>
              </a:spcAft>
              <a:buClr>
                <a:srgbClr val="FFFFFF"/>
              </a:buClr>
              <a:buSzPts val="1300"/>
              <a:buNone/>
              <a:defRPr/>
            </a:lvl7pPr>
            <a:lvl8pPr lvl="7" rtl="0" algn="ctr">
              <a:lnSpc>
                <a:spcPct val="100000"/>
              </a:lnSpc>
              <a:spcBef>
                <a:spcPts val="0"/>
              </a:spcBef>
              <a:spcAft>
                <a:spcPts val="0"/>
              </a:spcAft>
              <a:buClr>
                <a:srgbClr val="FFFFFF"/>
              </a:buClr>
              <a:buSzPts val="1300"/>
              <a:buNone/>
              <a:defRPr/>
            </a:lvl8pPr>
            <a:lvl9pPr lvl="8" rtl="0" algn="ctr">
              <a:lnSpc>
                <a:spcPct val="100000"/>
              </a:lnSpc>
              <a:spcBef>
                <a:spcPts val="0"/>
              </a:spcBef>
              <a:spcAft>
                <a:spcPts val="0"/>
              </a:spcAft>
              <a:buClr>
                <a:srgbClr val="FFFFFF"/>
              </a:buClr>
              <a:buSzPts val="1300"/>
              <a:buNone/>
              <a:defRPr/>
            </a:lvl9pPr>
          </a:lstStyle>
          <a:p/>
        </p:txBody>
      </p:sp>
      <p:sp>
        <p:nvSpPr>
          <p:cNvPr id="92" name="Google Shape;92;g13945efb85a_0_416"/>
          <p:cNvSpPr txBox="1"/>
          <p:nvPr>
            <p:ph idx="1" type="body"/>
          </p:nvPr>
        </p:nvSpPr>
        <p:spPr>
          <a:xfrm>
            <a:off x="892969" y="3536156"/>
            <a:ext cx="7358100" cy="794700"/>
          </a:xfrm>
          <a:prstGeom prst="rect">
            <a:avLst/>
          </a:prstGeom>
          <a:noFill/>
          <a:ln>
            <a:noFill/>
          </a:ln>
        </p:spPr>
        <p:txBody>
          <a:bodyPr anchorCtr="0" anchor="t" bIns="35725" lIns="35725" spcFirstLastPara="1" rIns="35725" wrap="square" tIns="35725">
            <a:noAutofit/>
          </a:bodyPr>
          <a:lstStyle>
            <a:lvl1pPr indent="-228600" lvl="0" marL="457200" rtl="0" algn="ctr">
              <a:lnSpc>
                <a:spcPct val="100000"/>
              </a:lnSpc>
              <a:spcBef>
                <a:spcPts val="0"/>
              </a:spcBef>
              <a:spcAft>
                <a:spcPts val="0"/>
              </a:spcAft>
              <a:buClr>
                <a:srgbClr val="FFFFFF"/>
              </a:buClr>
              <a:buSzPts val="2500"/>
              <a:buFont typeface="Gill Sans"/>
              <a:buNone/>
              <a:defRPr sz="2500"/>
            </a:lvl1pPr>
            <a:lvl2pPr indent="-228600" lvl="1" marL="914400" rtl="0" algn="ctr">
              <a:lnSpc>
                <a:spcPct val="100000"/>
              </a:lnSpc>
              <a:spcBef>
                <a:spcPts val="0"/>
              </a:spcBef>
              <a:spcAft>
                <a:spcPts val="0"/>
              </a:spcAft>
              <a:buClr>
                <a:srgbClr val="FFFFFF"/>
              </a:buClr>
              <a:buSzPts val="2500"/>
              <a:buFont typeface="Gill Sans"/>
              <a:buNone/>
              <a:defRPr sz="2500"/>
            </a:lvl2pPr>
            <a:lvl3pPr indent="-228600" lvl="2" marL="1371600" rtl="0" algn="ctr">
              <a:lnSpc>
                <a:spcPct val="100000"/>
              </a:lnSpc>
              <a:spcBef>
                <a:spcPts val="0"/>
              </a:spcBef>
              <a:spcAft>
                <a:spcPts val="0"/>
              </a:spcAft>
              <a:buClr>
                <a:srgbClr val="FFFFFF"/>
              </a:buClr>
              <a:buSzPts val="2500"/>
              <a:buFont typeface="Gill Sans"/>
              <a:buNone/>
              <a:defRPr sz="2500"/>
            </a:lvl3pPr>
            <a:lvl4pPr indent="-228600" lvl="3" marL="1828800" rtl="0" algn="ctr">
              <a:lnSpc>
                <a:spcPct val="100000"/>
              </a:lnSpc>
              <a:spcBef>
                <a:spcPts val="0"/>
              </a:spcBef>
              <a:spcAft>
                <a:spcPts val="0"/>
              </a:spcAft>
              <a:buClr>
                <a:srgbClr val="FFFFFF"/>
              </a:buClr>
              <a:buSzPts val="2500"/>
              <a:buFont typeface="Gill Sans"/>
              <a:buNone/>
              <a:defRPr sz="2500"/>
            </a:lvl4pPr>
            <a:lvl5pPr indent="-228600" lvl="4" marL="2286000" rtl="0" algn="ctr">
              <a:lnSpc>
                <a:spcPct val="100000"/>
              </a:lnSpc>
              <a:spcBef>
                <a:spcPts val="0"/>
              </a:spcBef>
              <a:spcAft>
                <a:spcPts val="0"/>
              </a:spcAft>
              <a:buClr>
                <a:srgbClr val="FFFFFF"/>
              </a:buClr>
              <a:buSzPts val="2500"/>
              <a:buFont typeface="Gill Sans"/>
              <a:buNone/>
              <a:defRPr sz="2500"/>
            </a:lvl5pPr>
            <a:lvl6pPr indent="-368300" lvl="5" marL="2743200" rtl="0" algn="l">
              <a:lnSpc>
                <a:spcPct val="100000"/>
              </a:lnSpc>
              <a:spcBef>
                <a:spcPts val="3400"/>
              </a:spcBef>
              <a:spcAft>
                <a:spcPts val="0"/>
              </a:spcAft>
              <a:buClr>
                <a:srgbClr val="FFFFFF"/>
              </a:buClr>
              <a:buSzPts val="2200"/>
              <a:buChar char="•"/>
              <a:defRPr/>
            </a:lvl6pPr>
            <a:lvl7pPr indent="-368300" lvl="6" marL="3200400" rtl="0" algn="l">
              <a:lnSpc>
                <a:spcPct val="100000"/>
              </a:lnSpc>
              <a:spcBef>
                <a:spcPts val="3400"/>
              </a:spcBef>
              <a:spcAft>
                <a:spcPts val="0"/>
              </a:spcAft>
              <a:buClr>
                <a:srgbClr val="FFFFFF"/>
              </a:buClr>
              <a:buSzPts val="2200"/>
              <a:buChar char="•"/>
              <a:defRPr/>
            </a:lvl7pPr>
            <a:lvl8pPr indent="-368300" lvl="7" marL="3657600" rtl="0" algn="l">
              <a:lnSpc>
                <a:spcPct val="100000"/>
              </a:lnSpc>
              <a:spcBef>
                <a:spcPts val="3400"/>
              </a:spcBef>
              <a:spcAft>
                <a:spcPts val="0"/>
              </a:spcAft>
              <a:buClr>
                <a:srgbClr val="FFFFFF"/>
              </a:buClr>
              <a:buSzPts val="2200"/>
              <a:buChar char="•"/>
              <a:defRPr/>
            </a:lvl8pPr>
            <a:lvl9pPr indent="-368300" lvl="8" marL="4114800" rtl="0" algn="l">
              <a:lnSpc>
                <a:spcPct val="100000"/>
              </a:lnSpc>
              <a:spcBef>
                <a:spcPts val="3400"/>
              </a:spcBef>
              <a:spcAft>
                <a:spcPts val="0"/>
              </a:spcAft>
              <a:buClr>
                <a:srgbClr val="FFFFFF"/>
              </a:buClr>
              <a:buSzPts val="2200"/>
              <a:buChar char="•"/>
              <a:defRPr/>
            </a:lvl9pPr>
          </a:lstStyle>
          <a:p/>
        </p:txBody>
      </p:sp>
      <p:sp>
        <p:nvSpPr>
          <p:cNvPr id="93" name="Google Shape;93;g13945efb85a_0_416"/>
          <p:cNvSpPr txBox="1"/>
          <p:nvPr>
            <p:ph idx="12" type="sldNum"/>
          </p:nvPr>
        </p:nvSpPr>
        <p:spPr>
          <a:xfrm>
            <a:off x="4446984" y="6509742"/>
            <a:ext cx="241200" cy="272400"/>
          </a:xfrm>
          <a:prstGeom prst="rect">
            <a:avLst/>
          </a:prstGeom>
          <a:noFill/>
          <a:ln>
            <a:noFill/>
          </a:ln>
        </p:spPr>
        <p:txBody>
          <a:bodyPr anchorCtr="0" anchor="t" bIns="35725" lIns="35725" spcFirstLastPara="1" rIns="35725" wrap="square" tIns="35725">
            <a:spAutoFit/>
          </a:bodyPr>
          <a:lstStyle>
            <a:lvl1pPr indent="0" lvl="0" marL="0" rtl="0" algn="ctr">
              <a:lnSpc>
                <a:spcPct val="100000"/>
              </a:lnSpc>
              <a:spcBef>
                <a:spcPts val="0"/>
              </a:spcBef>
              <a:spcAft>
                <a:spcPts val="0"/>
              </a:spcAft>
              <a:buClr>
                <a:srgbClr val="FFFFFF"/>
              </a:buClr>
              <a:buSzPts val="1300"/>
              <a:buFont typeface="Gill Sans"/>
              <a:buNone/>
              <a:defRPr sz="1300"/>
            </a:lvl1pPr>
            <a:lvl2pPr indent="0" lvl="1" marL="0" rtl="0" algn="ctr">
              <a:lnSpc>
                <a:spcPct val="100000"/>
              </a:lnSpc>
              <a:spcBef>
                <a:spcPts val="0"/>
              </a:spcBef>
              <a:spcAft>
                <a:spcPts val="0"/>
              </a:spcAft>
              <a:buClr>
                <a:srgbClr val="FFFFFF"/>
              </a:buClr>
              <a:buSzPts val="1300"/>
              <a:buFont typeface="Gill Sans"/>
              <a:buNone/>
              <a:defRPr sz="1300"/>
            </a:lvl2pPr>
            <a:lvl3pPr indent="0" lvl="2" marL="0" rtl="0" algn="ctr">
              <a:lnSpc>
                <a:spcPct val="100000"/>
              </a:lnSpc>
              <a:spcBef>
                <a:spcPts val="0"/>
              </a:spcBef>
              <a:spcAft>
                <a:spcPts val="0"/>
              </a:spcAft>
              <a:buClr>
                <a:srgbClr val="FFFFFF"/>
              </a:buClr>
              <a:buSzPts val="1300"/>
              <a:buFont typeface="Gill Sans"/>
              <a:buNone/>
              <a:defRPr sz="1300"/>
            </a:lvl3pPr>
            <a:lvl4pPr indent="0" lvl="3" marL="0" rtl="0" algn="ctr">
              <a:lnSpc>
                <a:spcPct val="100000"/>
              </a:lnSpc>
              <a:spcBef>
                <a:spcPts val="0"/>
              </a:spcBef>
              <a:spcAft>
                <a:spcPts val="0"/>
              </a:spcAft>
              <a:buClr>
                <a:srgbClr val="FFFFFF"/>
              </a:buClr>
              <a:buSzPts val="1300"/>
              <a:buFont typeface="Gill Sans"/>
              <a:buNone/>
              <a:defRPr sz="1300"/>
            </a:lvl4pPr>
            <a:lvl5pPr indent="0" lvl="4" marL="0" rtl="0" algn="ctr">
              <a:lnSpc>
                <a:spcPct val="100000"/>
              </a:lnSpc>
              <a:spcBef>
                <a:spcPts val="0"/>
              </a:spcBef>
              <a:spcAft>
                <a:spcPts val="0"/>
              </a:spcAft>
              <a:buClr>
                <a:srgbClr val="FFFFFF"/>
              </a:buClr>
              <a:buSzPts val="1300"/>
              <a:buFont typeface="Gill Sans"/>
              <a:buNone/>
              <a:defRPr sz="1300"/>
            </a:lvl5pPr>
            <a:lvl6pPr indent="0" lvl="5" marL="0" rtl="0" algn="ctr">
              <a:lnSpc>
                <a:spcPct val="100000"/>
              </a:lnSpc>
              <a:spcBef>
                <a:spcPts val="0"/>
              </a:spcBef>
              <a:spcAft>
                <a:spcPts val="0"/>
              </a:spcAft>
              <a:buClr>
                <a:srgbClr val="FFFFFF"/>
              </a:buClr>
              <a:buSzPts val="1300"/>
              <a:buFont typeface="Gill Sans"/>
              <a:buNone/>
              <a:defRPr sz="1300"/>
            </a:lvl6pPr>
            <a:lvl7pPr indent="0" lvl="6" marL="0" rtl="0" algn="ctr">
              <a:lnSpc>
                <a:spcPct val="100000"/>
              </a:lnSpc>
              <a:spcBef>
                <a:spcPts val="0"/>
              </a:spcBef>
              <a:spcAft>
                <a:spcPts val="0"/>
              </a:spcAft>
              <a:buClr>
                <a:srgbClr val="FFFFFF"/>
              </a:buClr>
              <a:buSzPts val="1300"/>
              <a:buFont typeface="Gill Sans"/>
              <a:buNone/>
              <a:defRPr sz="1300"/>
            </a:lvl7pPr>
            <a:lvl8pPr indent="0" lvl="7" marL="0" rtl="0" algn="ctr">
              <a:lnSpc>
                <a:spcPct val="100000"/>
              </a:lnSpc>
              <a:spcBef>
                <a:spcPts val="0"/>
              </a:spcBef>
              <a:spcAft>
                <a:spcPts val="0"/>
              </a:spcAft>
              <a:buClr>
                <a:srgbClr val="FFFFFF"/>
              </a:buClr>
              <a:buSzPts val="1300"/>
              <a:buFont typeface="Gill Sans"/>
              <a:buNone/>
              <a:defRPr sz="1300"/>
            </a:lvl8pPr>
            <a:lvl9pPr indent="0" lvl="8" marL="0" rtl="0" algn="ctr">
              <a:lnSpc>
                <a:spcPct val="100000"/>
              </a:lnSpc>
              <a:spcBef>
                <a:spcPts val="0"/>
              </a:spcBef>
              <a:spcAft>
                <a:spcPts val="0"/>
              </a:spcAft>
              <a:buClr>
                <a:srgbClr val="FFFFFF"/>
              </a:buClr>
              <a:buSzPts val="1300"/>
              <a:buFont typeface="Gill Sans"/>
              <a:buNone/>
              <a:defRPr sz="1300"/>
            </a:lvl9pPr>
          </a:lstStyle>
          <a:p>
            <a:pPr indent="0" lvl="0" marL="0" rtl="0" algn="ctr">
              <a:spcBef>
                <a:spcPts val="0"/>
              </a:spcBef>
              <a:spcAft>
                <a:spcPts val="0"/>
              </a:spcAft>
              <a:buNone/>
            </a:pPr>
            <a:fld id="{00000000-1234-1234-1234-123412341234}" type="slidenum">
              <a:rPr lang="en-US"/>
              <a:t>‹#›</a:t>
            </a:fld>
            <a:endParaRPr sz="120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Marcadores" type="tx">
  <p:cSld name="TITLE_AND_BODY">
    <p:spTree>
      <p:nvGrpSpPr>
        <p:cNvPr id="94" name="Shape 94"/>
        <p:cNvGrpSpPr/>
        <p:nvPr/>
      </p:nvGrpSpPr>
      <p:grpSpPr>
        <a:xfrm>
          <a:off x="0" y="0"/>
          <a:ext cx="0" cy="0"/>
          <a:chOff x="0" y="0"/>
          <a:chExt cx="0" cy="0"/>
        </a:xfrm>
      </p:grpSpPr>
      <p:sp>
        <p:nvSpPr>
          <p:cNvPr id="95" name="Google Shape;95;g13945efb85a_0_420"/>
          <p:cNvSpPr txBox="1"/>
          <p:nvPr>
            <p:ph type="title"/>
          </p:nvPr>
        </p:nvSpPr>
        <p:spPr>
          <a:xfrm>
            <a:off x="892969" y="178594"/>
            <a:ext cx="7358100" cy="1714500"/>
          </a:xfrm>
          <a:prstGeom prst="rect">
            <a:avLst/>
          </a:prstGeom>
          <a:noFill/>
          <a:ln>
            <a:noFill/>
          </a:ln>
        </p:spPr>
        <p:txBody>
          <a:bodyPr anchorCtr="0" anchor="ctr" bIns="35725" lIns="35725" spcFirstLastPara="1" rIns="35725" wrap="square" tIns="35725">
            <a:noAutofit/>
          </a:bodyPr>
          <a:lstStyle>
            <a:lvl1pPr lvl="0" rtl="0" algn="ctr">
              <a:lnSpc>
                <a:spcPct val="100000"/>
              </a:lnSpc>
              <a:spcBef>
                <a:spcPts val="0"/>
              </a:spcBef>
              <a:spcAft>
                <a:spcPts val="0"/>
              </a:spcAft>
              <a:buClr>
                <a:srgbClr val="FFFFFF"/>
              </a:buClr>
              <a:buSzPts val="1300"/>
              <a:buNone/>
              <a:defRPr/>
            </a:lvl1pPr>
            <a:lvl2pPr lvl="1" rtl="0" algn="ctr">
              <a:lnSpc>
                <a:spcPct val="100000"/>
              </a:lnSpc>
              <a:spcBef>
                <a:spcPts val="0"/>
              </a:spcBef>
              <a:spcAft>
                <a:spcPts val="0"/>
              </a:spcAft>
              <a:buClr>
                <a:srgbClr val="FFFFFF"/>
              </a:buClr>
              <a:buSzPts val="1300"/>
              <a:buNone/>
              <a:defRPr/>
            </a:lvl2pPr>
            <a:lvl3pPr lvl="2" rtl="0" algn="ctr">
              <a:lnSpc>
                <a:spcPct val="100000"/>
              </a:lnSpc>
              <a:spcBef>
                <a:spcPts val="0"/>
              </a:spcBef>
              <a:spcAft>
                <a:spcPts val="0"/>
              </a:spcAft>
              <a:buClr>
                <a:srgbClr val="FFFFFF"/>
              </a:buClr>
              <a:buSzPts val="1300"/>
              <a:buNone/>
              <a:defRPr/>
            </a:lvl3pPr>
            <a:lvl4pPr lvl="3" rtl="0" algn="ctr">
              <a:lnSpc>
                <a:spcPct val="100000"/>
              </a:lnSpc>
              <a:spcBef>
                <a:spcPts val="0"/>
              </a:spcBef>
              <a:spcAft>
                <a:spcPts val="0"/>
              </a:spcAft>
              <a:buClr>
                <a:srgbClr val="FFFFFF"/>
              </a:buClr>
              <a:buSzPts val="1300"/>
              <a:buNone/>
              <a:defRPr/>
            </a:lvl4pPr>
            <a:lvl5pPr lvl="4" rtl="0" algn="ctr">
              <a:lnSpc>
                <a:spcPct val="100000"/>
              </a:lnSpc>
              <a:spcBef>
                <a:spcPts val="0"/>
              </a:spcBef>
              <a:spcAft>
                <a:spcPts val="0"/>
              </a:spcAft>
              <a:buClr>
                <a:srgbClr val="FFFFFF"/>
              </a:buClr>
              <a:buSzPts val="1300"/>
              <a:buNone/>
              <a:defRPr/>
            </a:lvl5pPr>
            <a:lvl6pPr lvl="5" rtl="0" algn="ctr">
              <a:lnSpc>
                <a:spcPct val="100000"/>
              </a:lnSpc>
              <a:spcBef>
                <a:spcPts val="0"/>
              </a:spcBef>
              <a:spcAft>
                <a:spcPts val="0"/>
              </a:spcAft>
              <a:buClr>
                <a:srgbClr val="FFFFFF"/>
              </a:buClr>
              <a:buSzPts val="1300"/>
              <a:buNone/>
              <a:defRPr/>
            </a:lvl6pPr>
            <a:lvl7pPr lvl="6" rtl="0" algn="ctr">
              <a:lnSpc>
                <a:spcPct val="100000"/>
              </a:lnSpc>
              <a:spcBef>
                <a:spcPts val="0"/>
              </a:spcBef>
              <a:spcAft>
                <a:spcPts val="0"/>
              </a:spcAft>
              <a:buClr>
                <a:srgbClr val="FFFFFF"/>
              </a:buClr>
              <a:buSzPts val="1300"/>
              <a:buNone/>
              <a:defRPr/>
            </a:lvl7pPr>
            <a:lvl8pPr lvl="7" rtl="0" algn="ctr">
              <a:lnSpc>
                <a:spcPct val="100000"/>
              </a:lnSpc>
              <a:spcBef>
                <a:spcPts val="0"/>
              </a:spcBef>
              <a:spcAft>
                <a:spcPts val="0"/>
              </a:spcAft>
              <a:buClr>
                <a:srgbClr val="FFFFFF"/>
              </a:buClr>
              <a:buSzPts val="1300"/>
              <a:buNone/>
              <a:defRPr/>
            </a:lvl8pPr>
            <a:lvl9pPr lvl="8" rtl="0" algn="ctr">
              <a:lnSpc>
                <a:spcPct val="100000"/>
              </a:lnSpc>
              <a:spcBef>
                <a:spcPts val="0"/>
              </a:spcBef>
              <a:spcAft>
                <a:spcPts val="0"/>
              </a:spcAft>
              <a:buClr>
                <a:srgbClr val="FFFFFF"/>
              </a:buClr>
              <a:buSzPts val="1300"/>
              <a:buNone/>
              <a:defRPr/>
            </a:lvl9pPr>
          </a:lstStyle>
          <a:p/>
        </p:txBody>
      </p:sp>
      <p:sp>
        <p:nvSpPr>
          <p:cNvPr id="96" name="Google Shape;96;g13945efb85a_0_420"/>
          <p:cNvSpPr txBox="1"/>
          <p:nvPr>
            <p:ph idx="1" type="body"/>
          </p:nvPr>
        </p:nvSpPr>
        <p:spPr>
          <a:xfrm>
            <a:off x="892969" y="1946672"/>
            <a:ext cx="7358100" cy="4018500"/>
          </a:xfrm>
          <a:prstGeom prst="rect">
            <a:avLst/>
          </a:prstGeom>
          <a:noFill/>
          <a:ln>
            <a:noFill/>
          </a:ln>
        </p:spPr>
        <p:txBody>
          <a:bodyPr anchorCtr="0" anchor="ctr" bIns="35725" lIns="35725" spcFirstLastPara="1" rIns="35725" wrap="square" tIns="35725">
            <a:noAutofit/>
          </a:bodyPr>
          <a:lstStyle>
            <a:lvl1pPr indent="-368300" lvl="0" marL="457200" rtl="0" algn="l">
              <a:lnSpc>
                <a:spcPct val="100000"/>
              </a:lnSpc>
              <a:spcBef>
                <a:spcPts val="1700"/>
              </a:spcBef>
              <a:spcAft>
                <a:spcPts val="0"/>
              </a:spcAft>
              <a:buClr>
                <a:srgbClr val="FFFFFF"/>
              </a:buClr>
              <a:buSzPts val="2200"/>
              <a:buChar char="•"/>
              <a:defRPr/>
            </a:lvl1pPr>
            <a:lvl2pPr indent="-368300" lvl="1" marL="914400" rtl="0" algn="l">
              <a:lnSpc>
                <a:spcPct val="100000"/>
              </a:lnSpc>
              <a:spcBef>
                <a:spcPts val="1700"/>
              </a:spcBef>
              <a:spcAft>
                <a:spcPts val="0"/>
              </a:spcAft>
              <a:buClr>
                <a:srgbClr val="FFFFFF"/>
              </a:buClr>
              <a:buSzPts val="2200"/>
              <a:buChar char="–"/>
              <a:defRPr/>
            </a:lvl2pPr>
            <a:lvl3pPr indent="-368300" lvl="2" marL="1371600" rtl="0" algn="l">
              <a:lnSpc>
                <a:spcPct val="100000"/>
              </a:lnSpc>
              <a:spcBef>
                <a:spcPts val="1700"/>
              </a:spcBef>
              <a:spcAft>
                <a:spcPts val="0"/>
              </a:spcAft>
              <a:buClr>
                <a:srgbClr val="FFFFFF"/>
              </a:buClr>
              <a:buSzPts val="2200"/>
              <a:buChar char="•"/>
              <a:defRPr/>
            </a:lvl3pPr>
            <a:lvl4pPr indent="-368300" lvl="3" marL="1828800" rtl="0" algn="l">
              <a:lnSpc>
                <a:spcPct val="100000"/>
              </a:lnSpc>
              <a:spcBef>
                <a:spcPts val="1700"/>
              </a:spcBef>
              <a:spcAft>
                <a:spcPts val="0"/>
              </a:spcAft>
              <a:buClr>
                <a:srgbClr val="FFFFFF"/>
              </a:buClr>
              <a:buSzPts val="2200"/>
              <a:buChar char="–"/>
              <a:defRPr/>
            </a:lvl4pPr>
            <a:lvl5pPr indent="-368300" lvl="4" marL="2286000" rtl="0" algn="l">
              <a:lnSpc>
                <a:spcPct val="100000"/>
              </a:lnSpc>
              <a:spcBef>
                <a:spcPts val="1700"/>
              </a:spcBef>
              <a:spcAft>
                <a:spcPts val="0"/>
              </a:spcAft>
              <a:buClr>
                <a:srgbClr val="FFFFFF"/>
              </a:buClr>
              <a:buSzPts val="2200"/>
              <a:buChar char="»"/>
              <a:defRPr/>
            </a:lvl5pPr>
            <a:lvl6pPr indent="-368300" lvl="5" marL="2743200" rtl="0" algn="l">
              <a:lnSpc>
                <a:spcPct val="100000"/>
              </a:lnSpc>
              <a:spcBef>
                <a:spcPts val="3400"/>
              </a:spcBef>
              <a:spcAft>
                <a:spcPts val="0"/>
              </a:spcAft>
              <a:buClr>
                <a:srgbClr val="FFFFFF"/>
              </a:buClr>
              <a:buSzPts val="2200"/>
              <a:buChar char="•"/>
              <a:defRPr/>
            </a:lvl6pPr>
            <a:lvl7pPr indent="-368300" lvl="6" marL="3200400" rtl="0" algn="l">
              <a:lnSpc>
                <a:spcPct val="100000"/>
              </a:lnSpc>
              <a:spcBef>
                <a:spcPts val="3400"/>
              </a:spcBef>
              <a:spcAft>
                <a:spcPts val="0"/>
              </a:spcAft>
              <a:buClr>
                <a:srgbClr val="FFFFFF"/>
              </a:buClr>
              <a:buSzPts val="2200"/>
              <a:buChar char="•"/>
              <a:defRPr/>
            </a:lvl7pPr>
            <a:lvl8pPr indent="-368300" lvl="7" marL="3657600" rtl="0" algn="l">
              <a:lnSpc>
                <a:spcPct val="100000"/>
              </a:lnSpc>
              <a:spcBef>
                <a:spcPts val="3400"/>
              </a:spcBef>
              <a:spcAft>
                <a:spcPts val="0"/>
              </a:spcAft>
              <a:buClr>
                <a:srgbClr val="FFFFFF"/>
              </a:buClr>
              <a:buSzPts val="2200"/>
              <a:buChar char="•"/>
              <a:defRPr/>
            </a:lvl8pPr>
            <a:lvl9pPr indent="-368300" lvl="8" marL="4114800" rtl="0" algn="l">
              <a:lnSpc>
                <a:spcPct val="100000"/>
              </a:lnSpc>
              <a:spcBef>
                <a:spcPts val="3400"/>
              </a:spcBef>
              <a:spcAft>
                <a:spcPts val="0"/>
              </a:spcAft>
              <a:buClr>
                <a:srgbClr val="FFFFFF"/>
              </a:buClr>
              <a:buSzPts val="2200"/>
              <a:buChar char="•"/>
              <a:defRPr/>
            </a:lvl9pPr>
          </a:lstStyle>
          <a:p/>
        </p:txBody>
      </p:sp>
      <p:sp>
        <p:nvSpPr>
          <p:cNvPr id="97" name="Google Shape;97;g13945efb85a_0_420"/>
          <p:cNvSpPr txBox="1"/>
          <p:nvPr>
            <p:ph idx="12" type="sldNum"/>
          </p:nvPr>
        </p:nvSpPr>
        <p:spPr>
          <a:xfrm>
            <a:off x="4446984" y="6509742"/>
            <a:ext cx="241200" cy="272400"/>
          </a:xfrm>
          <a:prstGeom prst="rect">
            <a:avLst/>
          </a:prstGeom>
          <a:noFill/>
          <a:ln>
            <a:noFill/>
          </a:ln>
        </p:spPr>
        <p:txBody>
          <a:bodyPr anchorCtr="0" anchor="t" bIns="35725" lIns="35725" spcFirstLastPara="1" rIns="35725" wrap="square" tIns="35725">
            <a:spAutoFit/>
          </a:bodyPr>
          <a:lstStyle>
            <a:lvl1pPr indent="0" lvl="0" marL="0" rtl="0" algn="ctr">
              <a:lnSpc>
                <a:spcPct val="100000"/>
              </a:lnSpc>
              <a:spcBef>
                <a:spcPts val="0"/>
              </a:spcBef>
              <a:spcAft>
                <a:spcPts val="0"/>
              </a:spcAft>
              <a:buClr>
                <a:srgbClr val="FFFFFF"/>
              </a:buClr>
              <a:buSzPts val="1300"/>
              <a:buFont typeface="Gill Sans"/>
              <a:buNone/>
              <a:defRPr sz="1300"/>
            </a:lvl1pPr>
            <a:lvl2pPr indent="0" lvl="1" marL="0" rtl="0" algn="ctr">
              <a:lnSpc>
                <a:spcPct val="100000"/>
              </a:lnSpc>
              <a:spcBef>
                <a:spcPts val="0"/>
              </a:spcBef>
              <a:spcAft>
                <a:spcPts val="0"/>
              </a:spcAft>
              <a:buClr>
                <a:srgbClr val="FFFFFF"/>
              </a:buClr>
              <a:buSzPts val="1300"/>
              <a:buFont typeface="Gill Sans"/>
              <a:buNone/>
              <a:defRPr sz="1300"/>
            </a:lvl2pPr>
            <a:lvl3pPr indent="0" lvl="2" marL="0" rtl="0" algn="ctr">
              <a:lnSpc>
                <a:spcPct val="100000"/>
              </a:lnSpc>
              <a:spcBef>
                <a:spcPts val="0"/>
              </a:spcBef>
              <a:spcAft>
                <a:spcPts val="0"/>
              </a:spcAft>
              <a:buClr>
                <a:srgbClr val="FFFFFF"/>
              </a:buClr>
              <a:buSzPts val="1300"/>
              <a:buFont typeface="Gill Sans"/>
              <a:buNone/>
              <a:defRPr sz="1300"/>
            </a:lvl3pPr>
            <a:lvl4pPr indent="0" lvl="3" marL="0" rtl="0" algn="ctr">
              <a:lnSpc>
                <a:spcPct val="100000"/>
              </a:lnSpc>
              <a:spcBef>
                <a:spcPts val="0"/>
              </a:spcBef>
              <a:spcAft>
                <a:spcPts val="0"/>
              </a:spcAft>
              <a:buClr>
                <a:srgbClr val="FFFFFF"/>
              </a:buClr>
              <a:buSzPts val="1300"/>
              <a:buFont typeface="Gill Sans"/>
              <a:buNone/>
              <a:defRPr sz="1300"/>
            </a:lvl4pPr>
            <a:lvl5pPr indent="0" lvl="4" marL="0" rtl="0" algn="ctr">
              <a:lnSpc>
                <a:spcPct val="100000"/>
              </a:lnSpc>
              <a:spcBef>
                <a:spcPts val="0"/>
              </a:spcBef>
              <a:spcAft>
                <a:spcPts val="0"/>
              </a:spcAft>
              <a:buClr>
                <a:srgbClr val="FFFFFF"/>
              </a:buClr>
              <a:buSzPts val="1300"/>
              <a:buFont typeface="Gill Sans"/>
              <a:buNone/>
              <a:defRPr sz="1300"/>
            </a:lvl5pPr>
            <a:lvl6pPr indent="0" lvl="5" marL="0" rtl="0" algn="ctr">
              <a:lnSpc>
                <a:spcPct val="100000"/>
              </a:lnSpc>
              <a:spcBef>
                <a:spcPts val="0"/>
              </a:spcBef>
              <a:spcAft>
                <a:spcPts val="0"/>
              </a:spcAft>
              <a:buClr>
                <a:srgbClr val="FFFFFF"/>
              </a:buClr>
              <a:buSzPts val="1300"/>
              <a:buFont typeface="Gill Sans"/>
              <a:buNone/>
              <a:defRPr sz="1300"/>
            </a:lvl6pPr>
            <a:lvl7pPr indent="0" lvl="6" marL="0" rtl="0" algn="ctr">
              <a:lnSpc>
                <a:spcPct val="100000"/>
              </a:lnSpc>
              <a:spcBef>
                <a:spcPts val="0"/>
              </a:spcBef>
              <a:spcAft>
                <a:spcPts val="0"/>
              </a:spcAft>
              <a:buClr>
                <a:srgbClr val="FFFFFF"/>
              </a:buClr>
              <a:buSzPts val="1300"/>
              <a:buFont typeface="Gill Sans"/>
              <a:buNone/>
              <a:defRPr sz="1300"/>
            </a:lvl7pPr>
            <a:lvl8pPr indent="0" lvl="7" marL="0" rtl="0" algn="ctr">
              <a:lnSpc>
                <a:spcPct val="100000"/>
              </a:lnSpc>
              <a:spcBef>
                <a:spcPts val="0"/>
              </a:spcBef>
              <a:spcAft>
                <a:spcPts val="0"/>
              </a:spcAft>
              <a:buClr>
                <a:srgbClr val="FFFFFF"/>
              </a:buClr>
              <a:buSzPts val="1300"/>
              <a:buFont typeface="Gill Sans"/>
              <a:buNone/>
              <a:defRPr sz="1300"/>
            </a:lvl8pPr>
            <a:lvl9pPr indent="0" lvl="8" marL="0" rtl="0" algn="ctr">
              <a:lnSpc>
                <a:spcPct val="100000"/>
              </a:lnSpc>
              <a:spcBef>
                <a:spcPts val="0"/>
              </a:spcBef>
              <a:spcAft>
                <a:spcPts val="0"/>
              </a:spcAft>
              <a:buClr>
                <a:srgbClr val="FFFFFF"/>
              </a:buClr>
              <a:buSzPts val="1300"/>
              <a:buFont typeface="Gill Sans"/>
              <a:buNone/>
              <a:defRPr sz="1300"/>
            </a:lvl9pPr>
          </a:lstStyle>
          <a:p>
            <a:pPr indent="0" lvl="0" marL="0" rtl="0" algn="ctr">
              <a:spcBef>
                <a:spcPts val="0"/>
              </a:spcBef>
              <a:spcAft>
                <a:spcPts val="0"/>
              </a:spcAft>
              <a:buNone/>
            </a:pPr>
            <a:fld id="{00000000-1234-1234-1234-123412341234}" type="slidenum">
              <a:rPr lang="en-US"/>
              <a:t>‹#›</a:t>
            </a:fld>
            <a:endParaRPr sz="120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2" name="Shape 102"/>
        <p:cNvGrpSpPr/>
        <p:nvPr/>
      </p:nvGrpSpPr>
      <p:grpSpPr>
        <a:xfrm>
          <a:off x="0" y="0"/>
          <a:ext cx="0" cy="0"/>
          <a:chOff x="0" y="0"/>
          <a:chExt cx="0" cy="0"/>
        </a:xfrm>
      </p:grpSpPr>
      <p:sp>
        <p:nvSpPr>
          <p:cNvPr id="103" name="Google Shape;103;g139186987c5_0_288"/>
          <p:cNvSpPr txBox="1"/>
          <p:nvPr>
            <p:ph type="ctrTitle"/>
          </p:nvPr>
        </p:nvSpPr>
        <p:spPr>
          <a:xfrm>
            <a:off x="311708" y="992767"/>
            <a:ext cx="8520600" cy="27369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04" name="Google Shape;104;g139186987c5_0_288"/>
          <p:cNvSpPr txBox="1"/>
          <p:nvPr>
            <p:ph idx="1" type="subTitle"/>
          </p:nvPr>
        </p:nvSpPr>
        <p:spPr>
          <a:xfrm>
            <a:off x="311700" y="3778833"/>
            <a:ext cx="8520600" cy="10569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05" name="Google Shape;105;g139186987c5_0_28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6" name="Shape 106"/>
        <p:cNvGrpSpPr/>
        <p:nvPr/>
      </p:nvGrpSpPr>
      <p:grpSpPr>
        <a:xfrm>
          <a:off x="0" y="0"/>
          <a:ext cx="0" cy="0"/>
          <a:chOff x="0" y="0"/>
          <a:chExt cx="0" cy="0"/>
        </a:xfrm>
      </p:grpSpPr>
      <p:sp>
        <p:nvSpPr>
          <p:cNvPr id="107" name="Google Shape;107;g139186987c5_0_292"/>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08" name="Google Shape;108;g139186987c5_0_29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09" name="Shape 109"/>
        <p:cNvGrpSpPr/>
        <p:nvPr/>
      </p:nvGrpSpPr>
      <p:grpSpPr>
        <a:xfrm>
          <a:off x="0" y="0"/>
          <a:ext cx="0" cy="0"/>
          <a:chOff x="0" y="0"/>
          <a:chExt cx="0" cy="0"/>
        </a:xfrm>
      </p:grpSpPr>
      <p:sp>
        <p:nvSpPr>
          <p:cNvPr id="110" name="Google Shape;110;g139186987c5_0_29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11" name="Google Shape;111;g139186987c5_0_295"/>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12" name="Google Shape;112;g139186987c5_0_29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13" name="Shape 113"/>
        <p:cNvGrpSpPr/>
        <p:nvPr/>
      </p:nvGrpSpPr>
      <p:grpSpPr>
        <a:xfrm>
          <a:off x="0" y="0"/>
          <a:ext cx="0" cy="0"/>
          <a:chOff x="0" y="0"/>
          <a:chExt cx="0" cy="0"/>
        </a:xfrm>
      </p:grpSpPr>
      <p:sp>
        <p:nvSpPr>
          <p:cNvPr id="114" name="Google Shape;114;g139186987c5_0_299"/>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15" name="Google Shape;115;g139186987c5_0_299"/>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116" name="Google Shape;116;g139186987c5_0_299"/>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117" name="Google Shape;117;g139186987c5_0_29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17" name="Shape 17"/>
        <p:cNvGrpSpPr/>
        <p:nvPr/>
      </p:nvGrpSpPr>
      <p:grpSpPr>
        <a:xfrm>
          <a:off x="0" y="0"/>
          <a:ext cx="0" cy="0"/>
          <a:chOff x="0" y="0"/>
          <a:chExt cx="0" cy="0"/>
        </a:xfrm>
      </p:grpSpPr>
      <p:sp>
        <p:nvSpPr>
          <p:cNvPr id="18" name="Google Shape;18;p16"/>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 name="Google Shape;19;p16"/>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 name="Google Shape;20;p16"/>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8" name="Shape 118"/>
        <p:cNvGrpSpPr/>
        <p:nvPr/>
      </p:nvGrpSpPr>
      <p:grpSpPr>
        <a:xfrm>
          <a:off x="0" y="0"/>
          <a:ext cx="0" cy="0"/>
          <a:chOff x="0" y="0"/>
          <a:chExt cx="0" cy="0"/>
        </a:xfrm>
      </p:grpSpPr>
      <p:sp>
        <p:nvSpPr>
          <p:cNvPr id="119" name="Google Shape;119;g139186987c5_0_30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20" name="Google Shape;120;g139186987c5_0_30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21" name="Shape 121"/>
        <p:cNvGrpSpPr/>
        <p:nvPr/>
      </p:nvGrpSpPr>
      <p:grpSpPr>
        <a:xfrm>
          <a:off x="0" y="0"/>
          <a:ext cx="0" cy="0"/>
          <a:chOff x="0" y="0"/>
          <a:chExt cx="0" cy="0"/>
        </a:xfrm>
      </p:grpSpPr>
      <p:sp>
        <p:nvSpPr>
          <p:cNvPr id="122" name="Google Shape;122;g139186987c5_0_307"/>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123" name="Google Shape;123;g139186987c5_0_307"/>
          <p:cNvSpPr txBox="1"/>
          <p:nvPr>
            <p:ph idx="1" type="body"/>
          </p:nvPr>
        </p:nvSpPr>
        <p:spPr>
          <a:xfrm>
            <a:off x="311700" y="1852800"/>
            <a:ext cx="2808000" cy="42393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124" name="Google Shape;124;g139186987c5_0_30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25" name="Shape 125"/>
        <p:cNvGrpSpPr/>
        <p:nvPr/>
      </p:nvGrpSpPr>
      <p:grpSpPr>
        <a:xfrm>
          <a:off x="0" y="0"/>
          <a:ext cx="0" cy="0"/>
          <a:chOff x="0" y="0"/>
          <a:chExt cx="0" cy="0"/>
        </a:xfrm>
      </p:grpSpPr>
      <p:sp>
        <p:nvSpPr>
          <p:cNvPr id="126" name="Google Shape;126;g139186987c5_0_311"/>
          <p:cNvSpPr txBox="1"/>
          <p:nvPr>
            <p:ph type="title"/>
          </p:nvPr>
        </p:nvSpPr>
        <p:spPr>
          <a:xfrm>
            <a:off x="490250" y="600200"/>
            <a:ext cx="6367800" cy="54543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127" name="Google Shape;127;g139186987c5_0_3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8" name="Shape 128"/>
        <p:cNvGrpSpPr/>
        <p:nvPr/>
      </p:nvGrpSpPr>
      <p:grpSpPr>
        <a:xfrm>
          <a:off x="0" y="0"/>
          <a:ext cx="0" cy="0"/>
          <a:chOff x="0" y="0"/>
          <a:chExt cx="0" cy="0"/>
        </a:xfrm>
      </p:grpSpPr>
      <p:sp>
        <p:nvSpPr>
          <p:cNvPr id="129" name="Google Shape;129;g139186987c5_0_314"/>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g139186987c5_0_314"/>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131" name="Google Shape;131;g139186987c5_0_314"/>
          <p:cNvSpPr txBox="1"/>
          <p:nvPr>
            <p:ph idx="1" type="subTitle"/>
          </p:nvPr>
        </p:nvSpPr>
        <p:spPr>
          <a:xfrm>
            <a:off x="265500" y="3737433"/>
            <a:ext cx="4045200" cy="16467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32" name="Google Shape;132;g139186987c5_0_314"/>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33" name="Google Shape;133;g139186987c5_0_31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4" name="Shape 134"/>
        <p:cNvGrpSpPr/>
        <p:nvPr/>
      </p:nvGrpSpPr>
      <p:grpSpPr>
        <a:xfrm>
          <a:off x="0" y="0"/>
          <a:ext cx="0" cy="0"/>
          <a:chOff x="0" y="0"/>
          <a:chExt cx="0" cy="0"/>
        </a:xfrm>
      </p:grpSpPr>
      <p:sp>
        <p:nvSpPr>
          <p:cNvPr id="135" name="Google Shape;135;g139186987c5_0_320"/>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136" name="Google Shape;136;g139186987c5_0_32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37" name="Shape 137"/>
        <p:cNvGrpSpPr/>
        <p:nvPr/>
      </p:nvGrpSpPr>
      <p:grpSpPr>
        <a:xfrm>
          <a:off x="0" y="0"/>
          <a:ext cx="0" cy="0"/>
          <a:chOff x="0" y="0"/>
          <a:chExt cx="0" cy="0"/>
        </a:xfrm>
      </p:grpSpPr>
      <p:sp>
        <p:nvSpPr>
          <p:cNvPr id="138" name="Google Shape;138;g139186987c5_0_323"/>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39" name="Google Shape;139;g139186987c5_0_323"/>
          <p:cNvSpPr txBox="1"/>
          <p:nvPr>
            <p:ph idx="1" type="body"/>
          </p:nvPr>
        </p:nvSpPr>
        <p:spPr>
          <a:xfrm>
            <a:off x="311700" y="4202967"/>
            <a:ext cx="8520600" cy="17343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140" name="Google Shape;140;g139186987c5_0_32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41" name="Shape 141"/>
        <p:cNvGrpSpPr/>
        <p:nvPr/>
      </p:nvGrpSpPr>
      <p:grpSpPr>
        <a:xfrm>
          <a:off x="0" y="0"/>
          <a:ext cx="0" cy="0"/>
          <a:chOff x="0" y="0"/>
          <a:chExt cx="0" cy="0"/>
        </a:xfrm>
      </p:grpSpPr>
      <p:sp>
        <p:nvSpPr>
          <p:cNvPr id="142" name="Google Shape;142;g139186987c5_0_32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43" name="Shape 143"/>
        <p:cNvGrpSpPr/>
        <p:nvPr/>
      </p:nvGrpSpPr>
      <p:grpSpPr>
        <a:xfrm>
          <a:off x="0" y="0"/>
          <a:ext cx="0" cy="0"/>
          <a:chOff x="0" y="0"/>
          <a:chExt cx="0" cy="0"/>
        </a:xfrm>
      </p:grpSpPr>
      <p:sp>
        <p:nvSpPr>
          <p:cNvPr id="144" name="Google Shape;144;g139186987c5_0_329"/>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2800"/>
              <a:buNone/>
              <a:defRPr/>
            </a:lvl1pPr>
            <a:lvl2pPr lvl="1" rtl="0" algn="ctr">
              <a:spcBef>
                <a:spcPts val="0"/>
              </a:spcBef>
              <a:spcAft>
                <a:spcPts val="0"/>
              </a:spcAft>
              <a:buSzPts val="2800"/>
              <a:buNone/>
              <a:defRPr/>
            </a:lvl2pPr>
            <a:lvl3pPr lvl="2" rtl="0" algn="ctr">
              <a:spcBef>
                <a:spcPts val="0"/>
              </a:spcBef>
              <a:spcAft>
                <a:spcPts val="0"/>
              </a:spcAft>
              <a:buSzPts val="2800"/>
              <a:buNone/>
              <a:defRPr/>
            </a:lvl3pPr>
            <a:lvl4pPr lvl="3" rtl="0" algn="ctr">
              <a:spcBef>
                <a:spcPts val="0"/>
              </a:spcBef>
              <a:spcAft>
                <a:spcPts val="0"/>
              </a:spcAft>
              <a:buSzPts val="2800"/>
              <a:buNone/>
              <a:defRPr/>
            </a:lvl4pPr>
            <a:lvl5pPr lvl="4" rtl="0" algn="ctr">
              <a:spcBef>
                <a:spcPts val="0"/>
              </a:spcBef>
              <a:spcAft>
                <a:spcPts val="0"/>
              </a:spcAft>
              <a:buSzPts val="2800"/>
              <a:buNone/>
              <a:defRPr/>
            </a:lvl5pPr>
            <a:lvl6pPr lvl="5" rtl="0" algn="ctr">
              <a:spcBef>
                <a:spcPts val="0"/>
              </a:spcBef>
              <a:spcAft>
                <a:spcPts val="0"/>
              </a:spcAft>
              <a:buSzPts val="2800"/>
              <a:buNone/>
              <a:defRPr/>
            </a:lvl6pPr>
            <a:lvl7pPr lvl="6" rtl="0" algn="ctr">
              <a:spcBef>
                <a:spcPts val="0"/>
              </a:spcBef>
              <a:spcAft>
                <a:spcPts val="0"/>
              </a:spcAft>
              <a:buSzPts val="2800"/>
              <a:buNone/>
              <a:defRPr/>
            </a:lvl7pPr>
            <a:lvl8pPr lvl="7" rtl="0" algn="ctr">
              <a:spcBef>
                <a:spcPts val="0"/>
              </a:spcBef>
              <a:spcAft>
                <a:spcPts val="0"/>
              </a:spcAft>
              <a:buSzPts val="2800"/>
              <a:buNone/>
              <a:defRPr/>
            </a:lvl8pPr>
            <a:lvl9pPr lvl="8" rtl="0" algn="ctr">
              <a:spcBef>
                <a:spcPts val="0"/>
              </a:spcBef>
              <a:spcAft>
                <a:spcPts val="0"/>
              </a:spcAft>
              <a:buSzPts val="2800"/>
              <a:buNone/>
              <a:defRPr/>
            </a:lvl9pPr>
          </a:lstStyle>
          <a:p/>
        </p:txBody>
      </p:sp>
      <p:sp>
        <p:nvSpPr>
          <p:cNvPr id="145" name="Google Shape;145;g139186987c5_0_329"/>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lt1"/>
              </a:buClr>
              <a:buSzPts val="1800"/>
              <a:buChar char="●"/>
              <a:defRPr/>
            </a:lvl1pPr>
            <a:lvl2pPr indent="-342900" lvl="1" marL="914400" rtl="0" algn="l">
              <a:spcBef>
                <a:spcPts val="360"/>
              </a:spcBef>
              <a:spcAft>
                <a:spcPts val="0"/>
              </a:spcAft>
              <a:buClr>
                <a:schemeClr val="lt1"/>
              </a:buClr>
              <a:buSzPts val="1800"/>
              <a:buChar char="○"/>
              <a:defRPr/>
            </a:lvl2pPr>
            <a:lvl3pPr indent="-342900" lvl="2" marL="1371600" rtl="0" algn="l">
              <a:spcBef>
                <a:spcPts val="360"/>
              </a:spcBef>
              <a:spcAft>
                <a:spcPts val="0"/>
              </a:spcAft>
              <a:buClr>
                <a:schemeClr val="lt1"/>
              </a:buClr>
              <a:buSzPts val="1800"/>
              <a:buChar char="■"/>
              <a:defRPr/>
            </a:lvl3pPr>
            <a:lvl4pPr indent="-342900" lvl="3" marL="1828800" rtl="0" algn="l">
              <a:spcBef>
                <a:spcPts val="360"/>
              </a:spcBef>
              <a:spcAft>
                <a:spcPts val="0"/>
              </a:spcAft>
              <a:buClr>
                <a:schemeClr val="lt1"/>
              </a:buClr>
              <a:buSzPts val="1800"/>
              <a:buChar char="●"/>
              <a:defRPr/>
            </a:lvl4pPr>
            <a:lvl5pPr indent="-342900" lvl="4" marL="2286000" rtl="0" algn="l">
              <a:spcBef>
                <a:spcPts val="360"/>
              </a:spcBef>
              <a:spcAft>
                <a:spcPts val="0"/>
              </a:spcAft>
              <a:buClr>
                <a:schemeClr val="lt1"/>
              </a:buClr>
              <a:buSzPts val="1800"/>
              <a:buChar char="○"/>
              <a:defRPr/>
            </a:lvl5pPr>
            <a:lvl6pPr indent="-342900" lvl="5" marL="2743200" rtl="0" algn="l">
              <a:spcBef>
                <a:spcPts val="360"/>
              </a:spcBef>
              <a:spcAft>
                <a:spcPts val="0"/>
              </a:spcAft>
              <a:buClr>
                <a:schemeClr val="lt1"/>
              </a:buClr>
              <a:buSzPts val="1800"/>
              <a:buChar char="■"/>
              <a:defRPr/>
            </a:lvl6pPr>
            <a:lvl7pPr indent="-342900" lvl="6" marL="3200400" rtl="0" algn="l">
              <a:spcBef>
                <a:spcPts val="1200"/>
              </a:spcBef>
              <a:spcAft>
                <a:spcPts val="0"/>
              </a:spcAft>
              <a:buClr>
                <a:schemeClr val="lt1"/>
              </a:buClr>
              <a:buSzPts val="1800"/>
              <a:buChar char="●"/>
              <a:defRPr/>
            </a:lvl7pPr>
            <a:lvl8pPr indent="-342900" lvl="7" marL="3657600" rtl="0" algn="l">
              <a:spcBef>
                <a:spcPts val="1200"/>
              </a:spcBef>
              <a:spcAft>
                <a:spcPts val="0"/>
              </a:spcAft>
              <a:buClr>
                <a:schemeClr val="lt1"/>
              </a:buClr>
              <a:buSzPts val="1800"/>
              <a:buChar char="○"/>
              <a:defRPr/>
            </a:lvl8pPr>
            <a:lvl9pPr indent="-342900" lvl="8" marL="4114800" rtl="0" algn="l">
              <a:spcBef>
                <a:spcPts val="1200"/>
              </a:spcBef>
              <a:spcAft>
                <a:spcPts val="1200"/>
              </a:spcAft>
              <a:buClr>
                <a:schemeClr val="lt1"/>
              </a:buClr>
              <a:buSzPts val="1800"/>
              <a:buChar char="■"/>
              <a:defRPr/>
            </a:lvl9pPr>
          </a:lstStyle>
          <a:p/>
        </p:txBody>
      </p:sp>
      <p:sp>
        <p:nvSpPr>
          <p:cNvPr id="146" name="Google Shape;146;g139186987c5_0_329"/>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FFFFFF"/>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7" name="Google Shape;147;g139186987c5_0_329"/>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8" name="Google Shape;148;g139186987c5_0_329"/>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FFFFFF"/>
              </a:buClr>
              <a:buSzPts val="1200"/>
              <a:buFont typeface="Calibri"/>
              <a:buNone/>
              <a:defRPr b="0" i="0" sz="12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FFFFFF"/>
              </a:buClr>
              <a:buSzPts val="1200"/>
              <a:buFont typeface="Calibri"/>
              <a:buNone/>
              <a:defRPr b="0" i="0" sz="12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FFFFFF"/>
              </a:buClr>
              <a:buSzPts val="1200"/>
              <a:buFont typeface="Calibri"/>
              <a:buNone/>
              <a:defRPr b="0" i="0" sz="12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FFFFFF"/>
              </a:buClr>
              <a:buSzPts val="1200"/>
              <a:buFont typeface="Calibri"/>
              <a:buNone/>
              <a:defRPr b="0" i="0" sz="12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FFFFFF"/>
              </a:buClr>
              <a:buSzPts val="1200"/>
              <a:buFont typeface="Calibri"/>
              <a:buNone/>
              <a:defRPr b="0" i="0" sz="12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FFFFFF"/>
              </a:buClr>
              <a:buSzPts val="1200"/>
              <a:buFont typeface="Calibri"/>
              <a:buNone/>
              <a:defRPr b="0" i="0" sz="12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FFFFFF"/>
              </a:buClr>
              <a:buSzPts val="1200"/>
              <a:buFont typeface="Calibri"/>
              <a:buNone/>
              <a:defRPr b="0" i="0" sz="12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FFFFFF"/>
              </a:buClr>
              <a:buSzPts val="1200"/>
              <a:buFont typeface="Calibri"/>
              <a:buNone/>
              <a:defRPr b="0" i="0" sz="12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FFFFFF"/>
              </a:buClr>
              <a:buSzPts val="1200"/>
              <a:buFont typeface="Calibri"/>
              <a:buNone/>
              <a:defRPr b="0" i="0" sz="12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000">
              <a:solidFill>
                <a:schemeClr val="dk2"/>
              </a:solidFill>
              <a:latin typeface="Arial"/>
              <a:ea typeface="Arial"/>
              <a:cs typeface="Arial"/>
              <a:sym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149" name="Shape 149"/>
        <p:cNvGrpSpPr/>
        <p:nvPr/>
      </p:nvGrpSpPr>
      <p:grpSpPr>
        <a:xfrm>
          <a:off x="0" y="0"/>
          <a:ext cx="0" cy="0"/>
          <a:chOff x="0" y="0"/>
          <a:chExt cx="0" cy="0"/>
        </a:xfrm>
      </p:grpSpPr>
      <p:sp>
        <p:nvSpPr>
          <p:cNvPr id="150" name="Google Shape;150;g139186987c5_0_335"/>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2800"/>
              <a:buNone/>
              <a:defRPr/>
            </a:lvl1pPr>
            <a:lvl2pPr lvl="1" rtl="0" algn="ctr">
              <a:spcBef>
                <a:spcPts val="0"/>
              </a:spcBef>
              <a:spcAft>
                <a:spcPts val="0"/>
              </a:spcAft>
              <a:buSzPts val="2800"/>
              <a:buNone/>
              <a:defRPr/>
            </a:lvl2pPr>
            <a:lvl3pPr lvl="2" rtl="0" algn="ctr">
              <a:spcBef>
                <a:spcPts val="0"/>
              </a:spcBef>
              <a:spcAft>
                <a:spcPts val="0"/>
              </a:spcAft>
              <a:buSzPts val="2800"/>
              <a:buNone/>
              <a:defRPr/>
            </a:lvl3pPr>
            <a:lvl4pPr lvl="3" rtl="0" algn="ctr">
              <a:spcBef>
                <a:spcPts val="0"/>
              </a:spcBef>
              <a:spcAft>
                <a:spcPts val="0"/>
              </a:spcAft>
              <a:buSzPts val="2800"/>
              <a:buNone/>
              <a:defRPr/>
            </a:lvl4pPr>
            <a:lvl5pPr lvl="4" rtl="0" algn="ctr">
              <a:spcBef>
                <a:spcPts val="0"/>
              </a:spcBef>
              <a:spcAft>
                <a:spcPts val="0"/>
              </a:spcAft>
              <a:buSzPts val="2800"/>
              <a:buNone/>
              <a:defRPr/>
            </a:lvl5pPr>
            <a:lvl6pPr lvl="5" rtl="0" algn="ctr">
              <a:spcBef>
                <a:spcPts val="0"/>
              </a:spcBef>
              <a:spcAft>
                <a:spcPts val="0"/>
              </a:spcAft>
              <a:buSzPts val="2800"/>
              <a:buNone/>
              <a:defRPr/>
            </a:lvl6pPr>
            <a:lvl7pPr lvl="6" rtl="0" algn="ctr">
              <a:spcBef>
                <a:spcPts val="0"/>
              </a:spcBef>
              <a:spcAft>
                <a:spcPts val="0"/>
              </a:spcAft>
              <a:buSzPts val="2800"/>
              <a:buNone/>
              <a:defRPr/>
            </a:lvl7pPr>
            <a:lvl8pPr lvl="7" rtl="0" algn="ctr">
              <a:spcBef>
                <a:spcPts val="0"/>
              </a:spcBef>
              <a:spcAft>
                <a:spcPts val="0"/>
              </a:spcAft>
              <a:buSzPts val="2800"/>
              <a:buNone/>
              <a:defRPr/>
            </a:lvl8pPr>
            <a:lvl9pPr lvl="8" rtl="0" algn="ctr">
              <a:spcBef>
                <a:spcPts val="0"/>
              </a:spcBef>
              <a:spcAft>
                <a:spcPts val="0"/>
              </a:spcAft>
              <a:buSzPts val="2800"/>
              <a:buNone/>
              <a:defRPr/>
            </a:lvl9pPr>
          </a:lstStyle>
          <a:p/>
        </p:txBody>
      </p:sp>
      <p:sp>
        <p:nvSpPr>
          <p:cNvPr id="151" name="Google Shape;151;g139186987c5_0_335"/>
          <p:cNvSpPr txBox="1"/>
          <p:nvPr>
            <p:ph idx="1" type="body"/>
          </p:nvPr>
        </p:nvSpPr>
        <p:spPr>
          <a:xfrm>
            <a:off x="457200" y="1600200"/>
            <a:ext cx="4038600" cy="4526100"/>
          </a:xfrm>
          <a:prstGeom prst="rect">
            <a:avLst/>
          </a:prstGeom>
          <a:noFill/>
          <a:ln>
            <a:noFill/>
          </a:ln>
        </p:spPr>
        <p:txBody>
          <a:bodyPr anchorCtr="0" anchor="t" bIns="45700" lIns="91425" spcFirstLastPara="1" rIns="91425" wrap="square" tIns="45700">
            <a:noAutofit/>
          </a:bodyPr>
          <a:lstStyle>
            <a:lvl1pPr indent="-406400" lvl="0" marL="457200" rtl="0" algn="l">
              <a:spcBef>
                <a:spcPts val="560"/>
              </a:spcBef>
              <a:spcAft>
                <a:spcPts val="0"/>
              </a:spcAft>
              <a:buClr>
                <a:schemeClr val="lt1"/>
              </a:buClr>
              <a:buSzPts val="2800"/>
              <a:buChar char="●"/>
              <a:defRPr sz="2800"/>
            </a:lvl1pPr>
            <a:lvl2pPr indent="-381000" lvl="1" marL="914400" rtl="0" algn="l">
              <a:spcBef>
                <a:spcPts val="480"/>
              </a:spcBef>
              <a:spcAft>
                <a:spcPts val="0"/>
              </a:spcAft>
              <a:buClr>
                <a:schemeClr val="lt1"/>
              </a:buClr>
              <a:buSzPts val="2400"/>
              <a:buChar char="○"/>
              <a:defRPr sz="2400"/>
            </a:lvl2pPr>
            <a:lvl3pPr indent="-355600" lvl="2" marL="1371600" rtl="0" algn="l">
              <a:spcBef>
                <a:spcPts val="400"/>
              </a:spcBef>
              <a:spcAft>
                <a:spcPts val="0"/>
              </a:spcAft>
              <a:buClr>
                <a:schemeClr val="lt1"/>
              </a:buClr>
              <a:buSzPts val="2000"/>
              <a:buChar char="■"/>
              <a:defRPr sz="2000"/>
            </a:lvl3pPr>
            <a:lvl4pPr indent="-342900" lvl="3" marL="1828800" rtl="0" algn="l">
              <a:spcBef>
                <a:spcPts val="360"/>
              </a:spcBef>
              <a:spcAft>
                <a:spcPts val="0"/>
              </a:spcAft>
              <a:buClr>
                <a:schemeClr val="lt1"/>
              </a:buClr>
              <a:buSzPts val="1800"/>
              <a:buChar char="●"/>
              <a:defRPr sz="1800"/>
            </a:lvl4pPr>
            <a:lvl5pPr indent="-342900" lvl="4" marL="2286000" rtl="0" algn="l">
              <a:spcBef>
                <a:spcPts val="360"/>
              </a:spcBef>
              <a:spcAft>
                <a:spcPts val="0"/>
              </a:spcAft>
              <a:buClr>
                <a:schemeClr val="lt1"/>
              </a:buClr>
              <a:buSzPts val="1800"/>
              <a:buChar char="○"/>
              <a:defRPr sz="1800"/>
            </a:lvl5pPr>
            <a:lvl6pPr indent="-342900" lvl="5" marL="2743200" rtl="0" algn="l">
              <a:spcBef>
                <a:spcPts val="360"/>
              </a:spcBef>
              <a:spcAft>
                <a:spcPts val="0"/>
              </a:spcAft>
              <a:buClr>
                <a:schemeClr val="lt1"/>
              </a:buClr>
              <a:buSzPts val="1800"/>
              <a:buChar char="■"/>
              <a:defRPr sz="1800"/>
            </a:lvl6pPr>
            <a:lvl7pPr indent="-342900" lvl="6" marL="3200400" rtl="0" algn="l">
              <a:spcBef>
                <a:spcPts val="1200"/>
              </a:spcBef>
              <a:spcAft>
                <a:spcPts val="0"/>
              </a:spcAft>
              <a:buClr>
                <a:schemeClr val="lt1"/>
              </a:buClr>
              <a:buSzPts val="1800"/>
              <a:buChar char="●"/>
              <a:defRPr sz="1800"/>
            </a:lvl7pPr>
            <a:lvl8pPr indent="-342900" lvl="7" marL="3657600" rtl="0" algn="l">
              <a:spcBef>
                <a:spcPts val="1200"/>
              </a:spcBef>
              <a:spcAft>
                <a:spcPts val="0"/>
              </a:spcAft>
              <a:buClr>
                <a:schemeClr val="lt1"/>
              </a:buClr>
              <a:buSzPts val="1800"/>
              <a:buChar char="○"/>
              <a:defRPr sz="1800"/>
            </a:lvl8pPr>
            <a:lvl9pPr indent="-342900" lvl="8" marL="4114800" rtl="0" algn="l">
              <a:spcBef>
                <a:spcPts val="1200"/>
              </a:spcBef>
              <a:spcAft>
                <a:spcPts val="1200"/>
              </a:spcAft>
              <a:buClr>
                <a:schemeClr val="lt1"/>
              </a:buClr>
              <a:buSzPts val="1800"/>
              <a:buChar char="■"/>
              <a:defRPr sz="1800"/>
            </a:lvl9pPr>
          </a:lstStyle>
          <a:p/>
        </p:txBody>
      </p:sp>
      <p:sp>
        <p:nvSpPr>
          <p:cNvPr id="152" name="Google Shape;152;g139186987c5_0_335"/>
          <p:cNvSpPr txBox="1"/>
          <p:nvPr>
            <p:ph idx="2" type="body"/>
          </p:nvPr>
        </p:nvSpPr>
        <p:spPr>
          <a:xfrm>
            <a:off x="4648200" y="1600200"/>
            <a:ext cx="4038600" cy="4526100"/>
          </a:xfrm>
          <a:prstGeom prst="rect">
            <a:avLst/>
          </a:prstGeom>
          <a:noFill/>
          <a:ln>
            <a:noFill/>
          </a:ln>
        </p:spPr>
        <p:txBody>
          <a:bodyPr anchorCtr="0" anchor="t" bIns="45700" lIns="91425" spcFirstLastPara="1" rIns="91425" wrap="square" tIns="45700">
            <a:noAutofit/>
          </a:bodyPr>
          <a:lstStyle>
            <a:lvl1pPr indent="-406400" lvl="0" marL="457200" rtl="0" algn="l">
              <a:spcBef>
                <a:spcPts val="560"/>
              </a:spcBef>
              <a:spcAft>
                <a:spcPts val="0"/>
              </a:spcAft>
              <a:buClr>
                <a:schemeClr val="lt1"/>
              </a:buClr>
              <a:buSzPts val="2800"/>
              <a:buChar char="●"/>
              <a:defRPr sz="2800"/>
            </a:lvl1pPr>
            <a:lvl2pPr indent="-381000" lvl="1" marL="914400" rtl="0" algn="l">
              <a:spcBef>
                <a:spcPts val="480"/>
              </a:spcBef>
              <a:spcAft>
                <a:spcPts val="0"/>
              </a:spcAft>
              <a:buClr>
                <a:schemeClr val="lt1"/>
              </a:buClr>
              <a:buSzPts val="2400"/>
              <a:buChar char="○"/>
              <a:defRPr sz="2400"/>
            </a:lvl2pPr>
            <a:lvl3pPr indent="-355600" lvl="2" marL="1371600" rtl="0" algn="l">
              <a:spcBef>
                <a:spcPts val="400"/>
              </a:spcBef>
              <a:spcAft>
                <a:spcPts val="0"/>
              </a:spcAft>
              <a:buClr>
                <a:schemeClr val="lt1"/>
              </a:buClr>
              <a:buSzPts val="2000"/>
              <a:buChar char="■"/>
              <a:defRPr sz="2000"/>
            </a:lvl3pPr>
            <a:lvl4pPr indent="-342900" lvl="3" marL="1828800" rtl="0" algn="l">
              <a:spcBef>
                <a:spcPts val="360"/>
              </a:spcBef>
              <a:spcAft>
                <a:spcPts val="0"/>
              </a:spcAft>
              <a:buClr>
                <a:schemeClr val="lt1"/>
              </a:buClr>
              <a:buSzPts val="1800"/>
              <a:buChar char="●"/>
              <a:defRPr sz="1800"/>
            </a:lvl4pPr>
            <a:lvl5pPr indent="-342900" lvl="4" marL="2286000" rtl="0" algn="l">
              <a:spcBef>
                <a:spcPts val="360"/>
              </a:spcBef>
              <a:spcAft>
                <a:spcPts val="0"/>
              </a:spcAft>
              <a:buClr>
                <a:schemeClr val="lt1"/>
              </a:buClr>
              <a:buSzPts val="1800"/>
              <a:buChar char="○"/>
              <a:defRPr sz="1800"/>
            </a:lvl5pPr>
            <a:lvl6pPr indent="-342900" lvl="5" marL="2743200" rtl="0" algn="l">
              <a:spcBef>
                <a:spcPts val="360"/>
              </a:spcBef>
              <a:spcAft>
                <a:spcPts val="0"/>
              </a:spcAft>
              <a:buClr>
                <a:schemeClr val="lt1"/>
              </a:buClr>
              <a:buSzPts val="1800"/>
              <a:buChar char="■"/>
              <a:defRPr sz="1800"/>
            </a:lvl6pPr>
            <a:lvl7pPr indent="-342900" lvl="6" marL="3200400" rtl="0" algn="l">
              <a:spcBef>
                <a:spcPts val="1200"/>
              </a:spcBef>
              <a:spcAft>
                <a:spcPts val="0"/>
              </a:spcAft>
              <a:buClr>
                <a:schemeClr val="lt1"/>
              </a:buClr>
              <a:buSzPts val="1800"/>
              <a:buChar char="●"/>
              <a:defRPr sz="1800"/>
            </a:lvl7pPr>
            <a:lvl8pPr indent="-342900" lvl="7" marL="3657600" rtl="0" algn="l">
              <a:spcBef>
                <a:spcPts val="1200"/>
              </a:spcBef>
              <a:spcAft>
                <a:spcPts val="0"/>
              </a:spcAft>
              <a:buClr>
                <a:schemeClr val="lt1"/>
              </a:buClr>
              <a:buSzPts val="1800"/>
              <a:buChar char="○"/>
              <a:defRPr sz="1800"/>
            </a:lvl8pPr>
            <a:lvl9pPr indent="-342900" lvl="8" marL="4114800" rtl="0" algn="l">
              <a:spcBef>
                <a:spcPts val="1200"/>
              </a:spcBef>
              <a:spcAft>
                <a:spcPts val="1200"/>
              </a:spcAft>
              <a:buClr>
                <a:schemeClr val="lt1"/>
              </a:buClr>
              <a:buSzPts val="1800"/>
              <a:buChar char="■"/>
              <a:defRPr sz="1800"/>
            </a:lvl9pPr>
          </a:lstStyle>
          <a:p/>
        </p:txBody>
      </p:sp>
      <p:sp>
        <p:nvSpPr>
          <p:cNvPr id="153" name="Google Shape;153;g139186987c5_0_335"/>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FFFFFF"/>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4" name="Google Shape;154;g139186987c5_0_335"/>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5" name="Google Shape;155;g139186987c5_0_335"/>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000">
              <a:solidFill>
                <a:schemeClr val="dk2"/>
              </a:solidFill>
              <a:latin typeface="Arial"/>
              <a:ea typeface="Arial"/>
              <a:cs typeface="Arial"/>
              <a:sym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156" name="Shape 156"/>
        <p:cNvGrpSpPr/>
        <p:nvPr/>
      </p:nvGrpSpPr>
      <p:grpSpPr>
        <a:xfrm>
          <a:off x="0" y="0"/>
          <a:ext cx="0" cy="0"/>
          <a:chOff x="0" y="0"/>
          <a:chExt cx="0" cy="0"/>
        </a:xfrm>
      </p:grpSpPr>
      <p:sp>
        <p:nvSpPr>
          <p:cNvPr id="157" name="Google Shape;157;g139186987c5_0_342"/>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2800"/>
              <a:buNone/>
              <a:defRPr/>
            </a:lvl1pPr>
            <a:lvl2pPr lvl="1" rtl="0" algn="ctr">
              <a:spcBef>
                <a:spcPts val="0"/>
              </a:spcBef>
              <a:spcAft>
                <a:spcPts val="0"/>
              </a:spcAft>
              <a:buSzPts val="2800"/>
              <a:buNone/>
              <a:defRPr/>
            </a:lvl2pPr>
            <a:lvl3pPr lvl="2" rtl="0" algn="ctr">
              <a:spcBef>
                <a:spcPts val="0"/>
              </a:spcBef>
              <a:spcAft>
                <a:spcPts val="0"/>
              </a:spcAft>
              <a:buSzPts val="2800"/>
              <a:buNone/>
              <a:defRPr/>
            </a:lvl3pPr>
            <a:lvl4pPr lvl="3" rtl="0" algn="ctr">
              <a:spcBef>
                <a:spcPts val="0"/>
              </a:spcBef>
              <a:spcAft>
                <a:spcPts val="0"/>
              </a:spcAft>
              <a:buSzPts val="2800"/>
              <a:buNone/>
              <a:defRPr/>
            </a:lvl4pPr>
            <a:lvl5pPr lvl="4" rtl="0" algn="ctr">
              <a:spcBef>
                <a:spcPts val="0"/>
              </a:spcBef>
              <a:spcAft>
                <a:spcPts val="0"/>
              </a:spcAft>
              <a:buSzPts val="2800"/>
              <a:buNone/>
              <a:defRPr/>
            </a:lvl5pPr>
            <a:lvl6pPr lvl="5" rtl="0" algn="ctr">
              <a:spcBef>
                <a:spcPts val="0"/>
              </a:spcBef>
              <a:spcAft>
                <a:spcPts val="0"/>
              </a:spcAft>
              <a:buSzPts val="2800"/>
              <a:buNone/>
              <a:defRPr/>
            </a:lvl6pPr>
            <a:lvl7pPr lvl="6" rtl="0" algn="ctr">
              <a:spcBef>
                <a:spcPts val="0"/>
              </a:spcBef>
              <a:spcAft>
                <a:spcPts val="0"/>
              </a:spcAft>
              <a:buSzPts val="2800"/>
              <a:buNone/>
              <a:defRPr/>
            </a:lvl7pPr>
            <a:lvl8pPr lvl="7" rtl="0" algn="ctr">
              <a:spcBef>
                <a:spcPts val="0"/>
              </a:spcBef>
              <a:spcAft>
                <a:spcPts val="0"/>
              </a:spcAft>
              <a:buSzPts val="2800"/>
              <a:buNone/>
              <a:defRPr/>
            </a:lvl8pPr>
            <a:lvl9pPr lvl="8" rtl="0" algn="ctr">
              <a:spcBef>
                <a:spcPts val="0"/>
              </a:spcBef>
              <a:spcAft>
                <a:spcPts val="0"/>
              </a:spcAft>
              <a:buSzPts val="2800"/>
              <a:buNone/>
              <a:defRPr/>
            </a:lvl9pPr>
          </a:lstStyle>
          <a:p/>
        </p:txBody>
      </p:sp>
      <p:sp>
        <p:nvSpPr>
          <p:cNvPr id="158" name="Google Shape;158;g139186987c5_0_342"/>
          <p:cNvSpPr txBox="1"/>
          <p:nvPr>
            <p:ph idx="1" type="body"/>
          </p:nvPr>
        </p:nvSpPr>
        <p:spPr>
          <a:xfrm>
            <a:off x="457200" y="1535113"/>
            <a:ext cx="4040100" cy="6399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lt1"/>
              </a:buClr>
              <a:buSzPts val="2400"/>
              <a:buNone/>
              <a:defRPr b="1" sz="2400"/>
            </a:lvl1pPr>
            <a:lvl2pPr indent="-228600" lvl="1" marL="914400" rtl="0" algn="l">
              <a:spcBef>
                <a:spcPts val="400"/>
              </a:spcBef>
              <a:spcAft>
                <a:spcPts val="0"/>
              </a:spcAft>
              <a:buClr>
                <a:schemeClr val="lt1"/>
              </a:buClr>
              <a:buSzPts val="2000"/>
              <a:buNone/>
              <a:defRPr b="1" sz="2000"/>
            </a:lvl2pPr>
            <a:lvl3pPr indent="-228600" lvl="2" marL="1371600" rtl="0" algn="l">
              <a:spcBef>
                <a:spcPts val="360"/>
              </a:spcBef>
              <a:spcAft>
                <a:spcPts val="0"/>
              </a:spcAft>
              <a:buClr>
                <a:schemeClr val="lt1"/>
              </a:buClr>
              <a:buSzPts val="1800"/>
              <a:buNone/>
              <a:defRPr b="1" sz="1800"/>
            </a:lvl3pPr>
            <a:lvl4pPr indent="-228600" lvl="3" marL="1828800" rtl="0" algn="l">
              <a:spcBef>
                <a:spcPts val="320"/>
              </a:spcBef>
              <a:spcAft>
                <a:spcPts val="0"/>
              </a:spcAft>
              <a:buClr>
                <a:schemeClr val="lt1"/>
              </a:buClr>
              <a:buSzPts val="1600"/>
              <a:buNone/>
              <a:defRPr b="1" sz="1600"/>
            </a:lvl4pPr>
            <a:lvl5pPr indent="-228600" lvl="4" marL="2286000" rtl="0" algn="l">
              <a:spcBef>
                <a:spcPts val="320"/>
              </a:spcBef>
              <a:spcAft>
                <a:spcPts val="0"/>
              </a:spcAft>
              <a:buClr>
                <a:schemeClr val="lt1"/>
              </a:buClr>
              <a:buSzPts val="1600"/>
              <a:buNone/>
              <a:defRPr b="1" sz="1600"/>
            </a:lvl5pPr>
            <a:lvl6pPr indent="-228600" lvl="5" marL="2743200" rtl="0" algn="l">
              <a:spcBef>
                <a:spcPts val="320"/>
              </a:spcBef>
              <a:spcAft>
                <a:spcPts val="0"/>
              </a:spcAft>
              <a:buClr>
                <a:schemeClr val="lt1"/>
              </a:buClr>
              <a:buSzPts val="1600"/>
              <a:buNone/>
              <a:defRPr b="1" sz="1600"/>
            </a:lvl6pPr>
            <a:lvl7pPr indent="-228600" lvl="6" marL="3200400" rtl="0" algn="l">
              <a:spcBef>
                <a:spcPts val="1200"/>
              </a:spcBef>
              <a:spcAft>
                <a:spcPts val="0"/>
              </a:spcAft>
              <a:buClr>
                <a:schemeClr val="lt1"/>
              </a:buClr>
              <a:buSzPts val="1600"/>
              <a:buNone/>
              <a:defRPr b="1" sz="1600"/>
            </a:lvl7pPr>
            <a:lvl8pPr indent="-228600" lvl="7" marL="3657600" rtl="0" algn="l">
              <a:spcBef>
                <a:spcPts val="1200"/>
              </a:spcBef>
              <a:spcAft>
                <a:spcPts val="0"/>
              </a:spcAft>
              <a:buClr>
                <a:schemeClr val="lt1"/>
              </a:buClr>
              <a:buSzPts val="1600"/>
              <a:buNone/>
              <a:defRPr b="1" sz="1600"/>
            </a:lvl8pPr>
            <a:lvl9pPr indent="-228600" lvl="8" marL="4114800" rtl="0" algn="l">
              <a:spcBef>
                <a:spcPts val="1200"/>
              </a:spcBef>
              <a:spcAft>
                <a:spcPts val="1200"/>
              </a:spcAft>
              <a:buClr>
                <a:schemeClr val="lt1"/>
              </a:buClr>
              <a:buSzPts val="1600"/>
              <a:buNone/>
              <a:defRPr b="1" sz="1600"/>
            </a:lvl9pPr>
          </a:lstStyle>
          <a:p/>
        </p:txBody>
      </p:sp>
      <p:sp>
        <p:nvSpPr>
          <p:cNvPr id="159" name="Google Shape;159;g139186987c5_0_342"/>
          <p:cNvSpPr txBox="1"/>
          <p:nvPr>
            <p:ph idx="2" type="body"/>
          </p:nvPr>
        </p:nvSpPr>
        <p:spPr>
          <a:xfrm>
            <a:off x="457200" y="2174875"/>
            <a:ext cx="4040100" cy="3951300"/>
          </a:xfrm>
          <a:prstGeom prst="rect">
            <a:avLst/>
          </a:prstGeom>
          <a:noFill/>
          <a:ln>
            <a:noFill/>
          </a:ln>
        </p:spPr>
        <p:txBody>
          <a:bodyPr anchorCtr="0" anchor="t" bIns="45700" lIns="91425" spcFirstLastPara="1" rIns="91425" wrap="square" tIns="45700">
            <a:noAutofit/>
          </a:bodyPr>
          <a:lstStyle>
            <a:lvl1pPr indent="-381000" lvl="0" marL="457200" rtl="0" algn="l">
              <a:spcBef>
                <a:spcPts val="480"/>
              </a:spcBef>
              <a:spcAft>
                <a:spcPts val="0"/>
              </a:spcAft>
              <a:buClr>
                <a:schemeClr val="lt1"/>
              </a:buClr>
              <a:buSzPts val="2400"/>
              <a:buChar char="●"/>
              <a:defRPr sz="2400"/>
            </a:lvl1pPr>
            <a:lvl2pPr indent="-355600" lvl="1" marL="914400" rtl="0" algn="l">
              <a:spcBef>
                <a:spcPts val="400"/>
              </a:spcBef>
              <a:spcAft>
                <a:spcPts val="0"/>
              </a:spcAft>
              <a:buClr>
                <a:schemeClr val="lt1"/>
              </a:buClr>
              <a:buSzPts val="2000"/>
              <a:buChar char="○"/>
              <a:defRPr sz="2000"/>
            </a:lvl2pPr>
            <a:lvl3pPr indent="-342900" lvl="2" marL="1371600" rtl="0" algn="l">
              <a:spcBef>
                <a:spcPts val="360"/>
              </a:spcBef>
              <a:spcAft>
                <a:spcPts val="0"/>
              </a:spcAft>
              <a:buClr>
                <a:schemeClr val="lt1"/>
              </a:buClr>
              <a:buSzPts val="1800"/>
              <a:buChar char="■"/>
              <a:defRPr sz="1800"/>
            </a:lvl3pPr>
            <a:lvl4pPr indent="-330200" lvl="3" marL="1828800" rtl="0" algn="l">
              <a:spcBef>
                <a:spcPts val="320"/>
              </a:spcBef>
              <a:spcAft>
                <a:spcPts val="0"/>
              </a:spcAft>
              <a:buClr>
                <a:schemeClr val="lt1"/>
              </a:buClr>
              <a:buSzPts val="1600"/>
              <a:buChar char="●"/>
              <a:defRPr sz="1600"/>
            </a:lvl4pPr>
            <a:lvl5pPr indent="-330200" lvl="4" marL="2286000" rtl="0" algn="l">
              <a:spcBef>
                <a:spcPts val="320"/>
              </a:spcBef>
              <a:spcAft>
                <a:spcPts val="0"/>
              </a:spcAft>
              <a:buClr>
                <a:schemeClr val="lt1"/>
              </a:buClr>
              <a:buSzPts val="1600"/>
              <a:buChar char="○"/>
              <a:defRPr sz="1600"/>
            </a:lvl5pPr>
            <a:lvl6pPr indent="-330200" lvl="5" marL="2743200" rtl="0" algn="l">
              <a:spcBef>
                <a:spcPts val="320"/>
              </a:spcBef>
              <a:spcAft>
                <a:spcPts val="0"/>
              </a:spcAft>
              <a:buClr>
                <a:schemeClr val="lt1"/>
              </a:buClr>
              <a:buSzPts val="1600"/>
              <a:buChar char="■"/>
              <a:defRPr sz="1600"/>
            </a:lvl6pPr>
            <a:lvl7pPr indent="-330200" lvl="6" marL="3200400" rtl="0" algn="l">
              <a:spcBef>
                <a:spcPts val="1200"/>
              </a:spcBef>
              <a:spcAft>
                <a:spcPts val="0"/>
              </a:spcAft>
              <a:buClr>
                <a:schemeClr val="lt1"/>
              </a:buClr>
              <a:buSzPts val="1600"/>
              <a:buChar char="●"/>
              <a:defRPr sz="1600"/>
            </a:lvl7pPr>
            <a:lvl8pPr indent="-330200" lvl="7" marL="3657600" rtl="0" algn="l">
              <a:spcBef>
                <a:spcPts val="1200"/>
              </a:spcBef>
              <a:spcAft>
                <a:spcPts val="0"/>
              </a:spcAft>
              <a:buClr>
                <a:schemeClr val="lt1"/>
              </a:buClr>
              <a:buSzPts val="1600"/>
              <a:buChar char="○"/>
              <a:defRPr sz="1600"/>
            </a:lvl8pPr>
            <a:lvl9pPr indent="-330200" lvl="8" marL="4114800" rtl="0" algn="l">
              <a:spcBef>
                <a:spcPts val="1200"/>
              </a:spcBef>
              <a:spcAft>
                <a:spcPts val="1200"/>
              </a:spcAft>
              <a:buClr>
                <a:schemeClr val="lt1"/>
              </a:buClr>
              <a:buSzPts val="1600"/>
              <a:buChar char="■"/>
              <a:defRPr sz="1600"/>
            </a:lvl9pPr>
          </a:lstStyle>
          <a:p/>
        </p:txBody>
      </p:sp>
      <p:sp>
        <p:nvSpPr>
          <p:cNvPr id="160" name="Google Shape;160;g139186987c5_0_342"/>
          <p:cNvSpPr txBox="1"/>
          <p:nvPr>
            <p:ph idx="3" type="body"/>
          </p:nvPr>
        </p:nvSpPr>
        <p:spPr>
          <a:xfrm>
            <a:off x="4645025" y="1535113"/>
            <a:ext cx="4041900" cy="6399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lt1"/>
              </a:buClr>
              <a:buSzPts val="2400"/>
              <a:buNone/>
              <a:defRPr b="1" sz="2400"/>
            </a:lvl1pPr>
            <a:lvl2pPr indent="-228600" lvl="1" marL="914400" rtl="0" algn="l">
              <a:spcBef>
                <a:spcPts val="400"/>
              </a:spcBef>
              <a:spcAft>
                <a:spcPts val="0"/>
              </a:spcAft>
              <a:buClr>
                <a:schemeClr val="lt1"/>
              </a:buClr>
              <a:buSzPts val="2000"/>
              <a:buNone/>
              <a:defRPr b="1" sz="2000"/>
            </a:lvl2pPr>
            <a:lvl3pPr indent="-228600" lvl="2" marL="1371600" rtl="0" algn="l">
              <a:spcBef>
                <a:spcPts val="360"/>
              </a:spcBef>
              <a:spcAft>
                <a:spcPts val="0"/>
              </a:spcAft>
              <a:buClr>
                <a:schemeClr val="lt1"/>
              </a:buClr>
              <a:buSzPts val="1800"/>
              <a:buNone/>
              <a:defRPr b="1" sz="1800"/>
            </a:lvl3pPr>
            <a:lvl4pPr indent="-228600" lvl="3" marL="1828800" rtl="0" algn="l">
              <a:spcBef>
                <a:spcPts val="320"/>
              </a:spcBef>
              <a:spcAft>
                <a:spcPts val="0"/>
              </a:spcAft>
              <a:buClr>
                <a:schemeClr val="lt1"/>
              </a:buClr>
              <a:buSzPts val="1600"/>
              <a:buNone/>
              <a:defRPr b="1" sz="1600"/>
            </a:lvl4pPr>
            <a:lvl5pPr indent="-228600" lvl="4" marL="2286000" rtl="0" algn="l">
              <a:spcBef>
                <a:spcPts val="320"/>
              </a:spcBef>
              <a:spcAft>
                <a:spcPts val="0"/>
              </a:spcAft>
              <a:buClr>
                <a:schemeClr val="lt1"/>
              </a:buClr>
              <a:buSzPts val="1600"/>
              <a:buNone/>
              <a:defRPr b="1" sz="1600"/>
            </a:lvl5pPr>
            <a:lvl6pPr indent="-228600" lvl="5" marL="2743200" rtl="0" algn="l">
              <a:spcBef>
                <a:spcPts val="320"/>
              </a:spcBef>
              <a:spcAft>
                <a:spcPts val="0"/>
              </a:spcAft>
              <a:buClr>
                <a:schemeClr val="lt1"/>
              </a:buClr>
              <a:buSzPts val="1600"/>
              <a:buNone/>
              <a:defRPr b="1" sz="1600"/>
            </a:lvl6pPr>
            <a:lvl7pPr indent="-228600" lvl="6" marL="3200400" rtl="0" algn="l">
              <a:spcBef>
                <a:spcPts val="1200"/>
              </a:spcBef>
              <a:spcAft>
                <a:spcPts val="0"/>
              </a:spcAft>
              <a:buClr>
                <a:schemeClr val="lt1"/>
              </a:buClr>
              <a:buSzPts val="1600"/>
              <a:buNone/>
              <a:defRPr b="1" sz="1600"/>
            </a:lvl7pPr>
            <a:lvl8pPr indent="-228600" lvl="7" marL="3657600" rtl="0" algn="l">
              <a:spcBef>
                <a:spcPts val="1200"/>
              </a:spcBef>
              <a:spcAft>
                <a:spcPts val="0"/>
              </a:spcAft>
              <a:buClr>
                <a:schemeClr val="lt1"/>
              </a:buClr>
              <a:buSzPts val="1600"/>
              <a:buNone/>
              <a:defRPr b="1" sz="1600"/>
            </a:lvl8pPr>
            <a:lvl9pPr indent="-228600" lvl="8" marL="4114800" rtl="0" algn="l">
              <a:spcBef>
                <a:spcPts val="1200"/>
              </a:spcBef>
              <a:spcAft>
                <a:spcPts val="1200"/>
              </a:spcAft>
              <a:buClr>
                <a:schemeClr val="lt1"/>
              </a:buClr>
              <a:buSzPts val="1600"/>
              <a:buNone/>
              <a:defRPr b="1" sz="1600"/>
            </a:lvl9pPr>
          </a:lstStyle>
          <a:p/>
        </p:txBody>
      </p:sp>
      <p:sp>
        <p:nvSpPr>
          <p:cNvPr id="161" name="Google Shape;161;g139186987c5_0_342"/>
          <p:cNvSpPr txBox="1"/>
          <p:nvPr>
            <p:ph idx="4" type="body"/>
          </p:nvPr>
        </p:nvSpPr>
        <p:spPr>
          <a:xfrm>
            <a:off x="4645025" y="2174875"/>
            <a:ext cx="4041900" cy="3951300"/>
          </a:xfrm>
          <a:prstGeom prst="rect">
            <a:avLst/>
          </a:prstGeom>
          <a:noFill/>
          <a:ln>
            <a:noFill/>
          </a:ln>
        </p:spPr>
        <p:txBody>
          <a:bodyPr anchorCtr="0" anchor="t" bIns="45700" lIns="91425" spcFirstLastPara="1" rIns="91425" wrap="square" tIns="45700">
            <a:noAutofit/>
          </a:bodyPr>
          <a:lstStyle>
            <a:lvl1pPr indent="-381000" lvl="0" marL="457200" rtl="0" algn="l">
              <a:spcBef>
                <a:spcPts val="480"/>
              </a:spcBef>
              <a:spcAft>
                <a:spcPts val="0"/>
              </a:spcAft>
              <a:buClr>
                <a:schemeClr val="lt1"/>
              </a:buClr>
              <a:buSzPts val="2400"/>
              <a:buChar char="●"/>
              <a:defRPr sz="2400"/>
            </a:lvl1pPr>
            <a:lvl2pPr indent="-355600" lvl="1" marL="914400" rtl="0" algn="l">
              <a:spcBef>
                <a:spcPts val="400"/>
              </a:spcBef>
              <a:spcAft>
                <a:spcPts val="0"/>
              </a:spcAft>
              <a:buClr>
                <a:schemeClr val="lt1"/>
              </a:buClr>
              <a:buSzPts val="2000"/>
              <a:buChar char="○"/>
              <a:defRPr sz="2000"/>
            </a:lvl2pPr>
            <a:lvl3pPr indent="-342900" lvl="2" marL="1371600" rtl="0" algn="l">
              <a:spcBef>
                <a:spcPts val="360"/>
              </a:spcBef>
              <a:spcAft>
                <a:spcPts val="0"/>
              </a:spcAft>
              <a:buClr>
                <a:schemeClr val="lt1"/>
              </a:buClr>
              <a:buSzPts val="1800"/>
              <a:buChar char="■"/>
              <a:defRPr sz="1800"/>
            </a:lvl3pPr>
            <a:lvl4pPr indent="-330200" lvl="3" marL="1828800" rtl="0" algn="l">
              <a:spcBef>
                <a:spcPts val="320"/>
              </a:spcBef>
              <a:spcAft>
                <a:spcPts val="0"/>
              </a:spcAft>
              <a:buClr>
                <a:schemeClr val="lt1"/>
              </a:buClr>
              <a:buSzPts val="1600"/>
              <a:buChar char="●"/>
              <a:defRPr sz="1600"/>
            </a:lvl4pPr>
            <a:lvl5pPr indent="-330200" lvl="4" marL="2286000" rtl="0" algn="l">
              <a:spcBef>
                <a:spcPts val="320"/>
              </a:spcBef>
              <a:spcAft>
                <a:spcPts val="0"/>
              </a:spcAft>
              <a:buClr>
                <a:schemeClr val="lt1"/>
              </a:buClr>
              <a:buSzPts val="1600"/>
              <a:buChar char="○"/>
              <a:defRPr sz="1600"/>
            </a:lvl5pPr>
            <a:lvl6pPr indent="-330200" lvl="5" marL="2743200" rtl="0" algn="l">
              <a:spcBef>
                <a:spcPts val="320"/>
              </a:spcBef>
              <a:spcAft>
                <a:spcPts val="0"/>
              </a:spcAft>
              <a:buClr>
                <a:schemeClr val="lt1"/>
              </a:buClr>
              <a:buSzPts val="1600"/>
              <a:buChar char="■"/>
              <a:defRPr sz="1600"/>
            </a:lvl6pPr>
            <a:lvl7pPr indent="-330200" lvl="6" marL="3200400" rtl="0" algn="l">
              <a:spcBef>
                <a:spcPts val="1200"/>
              </a:spcBef>
              <a:spcAft>
                <a:spcPts val="0"/>
              </a:spcAft>
              <a:buClr>
                <a:schemeClr val="lt1"/>
              </a:buClr>
              <a:buSzPts val="1600"/>
              <a:buChar char="●"/>
              <a:defRPr sz="1600"/>
            </a:lvl7pPr>
            <a:lvl8pPr indent="-330200" lvl="7" marL="3657600" rtl="0" algn="l">
              <a:spcBef>
                <a:spcPts val="1200"/>
              </a:spcBef>
              <a:spcAft>
                <a:spcPts val="0"/>
              </a:spcAft>
              <a:buClr>
                <a:schemeClr val="lt1"/>
              </a:buClr>
              <a:buSzPts val="1600"/>
              <a:buChar char="○"/>
              <a:defRPr sz="1600"/>
            </a:lvl8pPr>
            <a:lvl9pPr indent="-330200" lvl="8" marL="4114800" rtl="0" algn="l">
              <a:spcBef>
                <a:spcPts val="1200"/>
              </a:spcBef>
              <a:spcAft>
                <a:spcPts val="1200"/>
              </a:spcAft>
              <a:buClr>
                <a:schemeClr val="lt1"/>
              </a:buClr>
              <a:buSzPts val="1600"/>
              <a:buChar char="■"/>
              <a:defRPr sz="1600"/>
            </a:lvl9pPr>
          </a:lstStyle>
          <a:p/>
        </p:txBody>
      </p:sp>
      <p:sp>
        <p:nvSpPr>
          <p:cNvPr id="162" name="Google Shape;162;g139186987c5_0_342"/>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FFFFFF"/>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3" name="Google Shape;163;g139186987c5_0_342"/>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4" name="Google Shape;164;g139186987c5_0_342"/>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FFFFFF"/>
              </a:buClr>
              <a:buSzPts val="1200"/>
              <a:buFont typeface="Calibri"/>
              <a:buNone/>
              <a:defRPr b="0" i="0" sz="1200" u="non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000">
              <a:solidFill>
                <a:schemeClr val="dk2"/>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is" type="vertTitleAndTx">
  <p:cSld name="VERTICAL_TITLE_AND_VERTICAL_TEXT">
    <p:spTree>
      <p:nvGrpSpPr>
        <p:cNvPr id="21" name="Shape 21"/>
        <p:cNvGrpSpPr/>
        <p:nvPr/>
      </p:nvGrpSpPr>
      <p:grpSpPr>
        <a:xfrm>
          <a:off x="0" y="0"/>
          <a:ext cx="0" cy="0"/>
          <a:chOff x="0" y="0"/>
          <a:chExt cx="0" cy="0"/>
        </a:xfrm>
      </p:grpSpPr>
      <p:sp>
        <p:nvSpPr>
          <p:cNvPr id="22" name="Google Shape;22;p17"/>
          <p:cNvSpPr txBox="1"/>
          <p:nvPr>
            <p:ph type="title"/>
          </p:nvPr>
        </p:nvSpPr>
        <p:spPr>
          <a:xfrm rot="5400000">
            <a:off x="4732351" y="2171689"/>
            <a:ext cx="5851500" cy="20574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3" name="Google Shape;23;p17"/>
          <p:cNvSpPr txBox="1"/>
          <p:nvPr>
            <p:ph idx="1" type="body"/>
          </p:nvPr>
        </p:nvSpPr>
        <p:spPr>
          <a:xfrm rot="5400000">
            <a:off x="541350" y="190487"/>
            <a:ext cx="5851500" cy="6019800"/>
          </a:xfrm>
          <a:prstGeom prst="rect">
            <a:avLst/>
          </a:prstGeom>
          <a:noFill/>
          <a:ln>
            <a:noFill/>
          </a:ln>
        </p:spPr>
        <p:txBody>
          <a:bodyPr anchorCtr="0" anchor="t" bIns="45700" lIns="91425" spcFirstLastPara="1" rIns="91425" wrap="square" tIns="45700">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24" name="Google Shape;24;p17"/>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5" name="Google Shape;25;p17"/>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6" name="Google Shape;26;p17"/>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9" name="Shape 169"/>
        <p:cNvGrpSpPr/>
        <p:nvPr/>
      </p:nvGrpSpPr>
      <p:grpSpPr>
        <a:xfrm>
          <a:off x="0" y="0"/>
          <a:ext cx="0" cy="0"/>
          <a:chOff x="0" y="0"/>
          <a:chExt cx="0" cy="0"/>
        </a:xfrm>
      </p:grpSpPr>
      <p:sp>
        <p:nvSpPr>
          <p:cNvPr id="170" name="Google Shape;170;g139186987c5_0_429"/>
          <p:cNvSpPr/>
          <p:nvPr/>
        </p:nvSpPr>
        <p:spPr>
          <a:xfrm>
            <a:off x="2744013" y="10089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1" name="Google Shape;171;g139186987c5_0_429"/>
          <p:cNvSpPr/>
          <p:nvPr/>
        </p:nvSpPr>
        <p:spPr>
          <a:xfrm rot="10800000">
            <a:off x="5318350" y="43556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2" name="Google Shape;172;g139186987c5_0_429"/>
          <p:cNvSpPr txBox="1"/>
          <p:nvPr>
            <p:ph type="ctrTitle"/>
          </p:nvPr>
        </p:nvSpPr>
        <p:spPr>
          <a:xfrm>
            <a:off x="3044700" y="1925674"/>
            <a:ext cx="3054600" cy="2049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173" name="Google Shape;173;g139186987c5_0_429"/>
          <p:cNvSpPr txBox="1"/>
          <p:nvPr>
            <p:ph idx="1" type="subTitle"/>
          </p:nvPr>
        </p:nvSpPr>
        <p:spPr>
          <a:xfrm>
            <a:off x="3044700" y="4155440"/>
            <a:ext cx="3054600" cy="9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rtl="0"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rtl="0"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rtl="0"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rtl="0"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rtl="0"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rtl="0"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rtl="0"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rtl="0"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74" name="Google Shape;174;g139186987c5_0_42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5" name="Shape 175"/>
        <p:cNvGrpSpPr/>
        <p:nvPr/>
      </p:nvGrpSpPr>
      <p:grpSpPr>
        <a:xfrm>
          <a:off x="0" y="0"/>
          <a:ext cx="0" cy="0"/>
          <a:chOff x="0" y="0"/>
          <a:chExt cx="0" cy="0"/>
        </a:xfrm>
      </p:grpSpPr>
      <p:sp>
        <p:nvSpPr>
          <p:cNvPr id="176" name="Google Shape;176;g139186987c5_0_435"/>
          <p:cNvSpPr/>
          <p:nvPr/>
        </p:nvSpPr>
        <p:spPr>
          <a:xfrm flipH="1">
            <a:off x="7595938" y="6136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7" name="Google Shape;177;g139186987c5_0_435"/>
          <p:cNvSpPr/>
          <p:nvPr/>
        </p:nvSpPr>
        <p:spPr>
          <a:xfrm flipH="1" rot="10800000">
            <a:off x="466425" y="47444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8" name="Google Shape;178;g139186987c5_0_435"/>
          <p:cNvSpPr txBox="1"/>
          <p:nvPr>
            <p:ph type="title"/>
          </p:nvPr>
        </p:nvSpPr>
        <p:spPr>
          <a:xfrm>
            <a:off x="773700" y="2408600"/>
            <a:ext cx="7596600" cy="20409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179" name="Google Shape;179;g139186987c5_0_43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0" name="Shape 180"/>
        <p:cNvGrpSpPr/>
        <p:nvPr/>
      </p:nvGrpSpPr>
      <p:grpSpPr>
        <a:xfrm>
          <a:off x="0" y="0"/>
          <a:ext cx="0" cy="0"/>
          <a:chOff x="0" y="0"/>
          <a:chExt cx="0" cy="0"/>
        </a:xfrm>
      </p:grpSpPr>
      <p:sp>
        <p:nvSpPr>
          <p:cNvPr id="181" name="Google Shape;181;g139186987c5_0_440"/>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g139186987c5_0_440"/>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183" name="Google Shape;183;g139186987c5_0_440"/>
          <p:cNvSpPr txBox="1"/>
          <p:nvPr>
            <p:ph idx="1" type="body"/>
          </p:nvPr>
        </p:nvSpPr>
        <p:spPr>
          <a:xfrm>
            <a:off x="311700" y="1633633"/>
            <a:ext cx="8520600" cy="44721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84" name="Google Shape;184;g139186987c5_0_44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85" name="Shape 185"/>
        <p:cNvGrpSpPr/>
        <p:nvPr/>
      </p:nvGrpSpPr>
      <p:grpSpPr>
        <a:xfrm>
          <a:off x="0" y="0"/>
          <a:ext cx="0" cy="0"/>
          <a:chOff x="0" y="0"/>
          <a:chExt cx="0" cy="0"/>
        </a:xfrm>
      </p:grpSpPr>
      <p:sp>
        <p:nvSpPr>
          <p:cNvPr id="186" name="Google Shape;186;g139186987c5_0_445"/>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187" name="Google Shape;187;g139186987c5_0_445"/>
          <p:cNvSpPr txBox="1"/>
          <p:nvPr>
            <p:ph idx="1" type="body"/>
          </p:nvPr>
        </p:nvSpPr>
        <p:spPr>
          <a:xfrm>
            <a:off x="311700" y="1633633"/>
            <a:ext cx="3999900" cy="44721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188" name="Google Shape;188;g139186987c5_0_445"/>
          <p:cNvSpPr txBox="1"/>
          <p:nvPr>
            <p:ph idx="2" type="body"/>
          </p:nvPr>
        </p:nvSpPr>
        <p:spPr>
          <a:xfrm>
            <a:off x="4832400" y="1633633"/>
            <a:ext cx="3999900" cy="44721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189" name="Google Shape;189;g139186987c5_0_44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90" name="Shape 190"/>
        <p:cNvGrpSpPr/>
        <p:nvPr/>
      </p:nvGrpSpPr>
      <p:grpSpPr>
        <a:xfrm>
          <a:off x="0" y="0"/>
          <a:ext cx="0" cy="0"/>
          <a:chOff x="0" y="0"/>
          <a:chExt cx="0" cy="0"/>
        </a:xfrm>
      </p:grpSpPr>
      <p:sp>
        <p:nvSpPr>
          <p:cNvPr id="191" name="Google Shape;191;g139186987c5_0_450"/>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192" name="Google Shape;192;g139186987c5_0_45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93" name="Shape 193"/>
        <p:cNvGrpSpPr/>
        <p:nvPr/>
      </p:nvGrpSpPr>
      <p:grpSpPr>
        <a:xfrm>
          <a:off x="0" y="0"/>
          <a:ext cx="0" cy="0"/>
          <a:chOff x="0" y="0"/>
          <a:chExt cx="0" cy="0"/>
        </a:xfrm>
      </p:grpSpPr>
      <p:sp>
        <p:nvSpPr>
          <p:cNvPr id="194" name="Google Shape;194;g139186987c5_0_453"/>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195" name="Google Shape;195;g139186987c5_0_453"/>
          <p:cNvSpPr txBox="1"/>
          <p:nvPr>
            <p:ph idx="1" type="body"/>
          </p:nvPr>
        </p:nvSpPr>
        <p:spPr>
          <a:xfrm>
            <a:off x="311700" y="1865867"/>
            <a:ext cx="2808000" cy="37131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196" name="Google Shape;196;g139186987c5_0_45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97" name="Shape 197"/>
        <p:cNvGrpSpPr/>
        <p:nvPr/>
      </p:nvGrpSpPr>
      <p:grpSpPr>
        <a:xfrm>
          <a:off x="0" y="0"/>
          <a:ext cx="0" cy="0"/>
          <a:chOff x="0" y="0"/>
          <a:chExt cx="0" cy="0"/>
        </a:xfrm>
      </p:grpSpPr>
      <p:sp>
        <p:nvSpPr>
          <p:cNvPr id="198" name="Google Shape;198;g139186987c5_0_457"/>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g139186987c5_0_457"/>
          <p:cNvSpPr txBox="1"/>
          <p:nvPr>
            <p:ph type="title"/>
          </p:nvPr>
        </p:nvSpPr>
        <p:spPr>
          <a:xfrm>
            <a:off x="490250" y="600200"/>
            <a:ext cx="5878800" cy="54543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200" name="Google Shape;200;g139186987c5_0_45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201" name="Shape 201"/>
        <p:cNvGrpSpPr/>
        <p:nvPr/>
      </p:nvGrpSpPr>
      <p:grpSpPr>
        <a:xfrm>
          <a:off x="0" y="0"/>
          <a:ext cx="0" cy="0"/>
          <a:chOff x="0" y="0"/>
          <a:chExt cx="0" cy="0"/>
        </a:xfrm>
      </p:grpSpPr>
      <p:sp>
        <p:nvSpPr>
          <p:cNvPr id="202" name="Google Shape;202;g139186987c5_0_461"/>
          <p:cNvSpPr/>
          <p:nvPr/>
        </p:nvSpPr>
        <p:spPr>
          <a:xfrm>
            <a:off x="4572000" y="-33"/>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03" name="Google Shape;203;g139186987c5_0_461"/>
          <p:cNvCxnSpPr/>
          <p:nvPr/>
        </p:nvCxnSpPr>
        <p:spPr>
          <a:xfrm>
            <a:off x="5029675" y="5994000"/>
            <a:ext cx="468300" cy="0"/>
          </a:xfrm>
          <a:prstGeom prst="straightConnector1">
            <a:avLst/>
          </a:prstGeom>
          <a:noFill/>
          <a:ln cap="flat" cmpd="sng" w="19050">
            <a:solidFill>
              <a:schemeClr val="lt1"/>
            </a:solidFill>
            <a:prstDash val="solid"/>
            <a:round/>
            <a:headEnd len="sm" w="sm" type="none"/>
            <a:tailEnd len="sm" w="sm" type="none"/>
          </a:ln>
        </p:spPr>
      </p:cxnSp>
      <p:sp>
        <p:nvSpPr>
          <p:cNvPr id="204" name="Google Shape;204;g139186987c5_0_461"/>
          <p:cNvSpPr txBox="1"/>
          <p:nvPr>
            <p:ph type="title"/>
          </p:nvPr>
        </p:nvSpPr>
        <p:spPr>
          <a:xfrm>
            <a:off x="265500" y="1239033"/>
            <a:ext cx="4045200" cy="23817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chemeClr val="lt2"/>
              </a:buClr>
              <a:buSzPts val="4200"/>
              <a:buNone/>
              <a:defRPr>
                <a:solidFill>
                  <a:schemeClr val="lt2"/>
                </a:solidFill>
              </a:defRPr>
            </a:lvl1pPr>
            <a:lvl2pPr lvl="1" rtl="0" algn="ctr">
              <a:spcBef>
                <a:spcPts val="0"/>
              </a:spcBef>
              <a:spcAft>
                <a:spcPts val="0"/>
              </a:spcAft>
              <a:buClr>
                <a:schemeClr val="lt2"/>
              </a:buClr>
              <a:buSzPts val="4200"/>
              <a:buNone/>
              <a:defRPr>
                <a:solidFill>
                  <a:schemeClr val="lt2"/>
                </a:solidFill>
              </a:defRPr>
            </a:lvl2pPr>
            <a:lvl3pPr lvl="2" rtl="0" algn="ctr">
              <a:spcBef>
                <a:spcPts val="0"/>
              </a:spcBef>
              <a:spcAft>
                <a:spcPts val="0"/>
              </a:spcAft>
              <a:buClr>
                <a:schemeClr val="lt2"/>
              </a:buClr>
              <a:buSzPts val="4200"/>
              <a:buNone/>
              <a:defRPr>
                <a:solidFill>
                  <a:schemeClr val="lt2"/>
                </a:solidFill>
              </a:defRPr>
            </a:lvl3pPr>
            <a:lvl4pPr lvl="3" rtl="0" algn="ctr">
              <a:spcBef>
                <a:spcPts val="0"/>
              </a:spcBef>
              <a:spcAft>
                <a:spcPts val="0"/>
              </a:spcAft>
              <a:buClr>
                <a:schemeClr val="lt2"/>
              </a:buClr>
              <a:buSzPts val="4200"/>
              <a:buNone/>
              <a:defRPr>
                <a:solidFill>
                  <a:schemeClr val="lt2"/>
                </a:solidFill>
              </a:defRPr>
            </a:lvl4pPr>
            <a:lvl5pPr lvl="4" rtl="0" algn="ctr">
              <a:spcBef>
                <a:spcPts val="0"/>
              </a:spcBef>
              <a:spcAft>
                <a:spcPts val="0"/>
              </a:spcAft>
              <a:buClr>
                <a:schemeClr val="lt2"/>
              </a:buClr>
              <a:buSzPts val="4200"/>
              <a:buNone/>
              <a:defRPr>
                <a:solidFill>
                  <a:schemeClr val="lt2"/>
                </a:solidFill>
              </a:defRPr>
            </a:lvl5pPr>
            <a:lvl6pPr lvl="5" rtl="0" algn="ctr">
              <a:spcBef>
                <a:spcPts val="0"/>
              </a:spcBef>
              <a:spcAft>
                <a:spcPts val="0"/>
              </a:spcAft>
              <a:buClr>
                <a:schemeClr val="lt2"/>
              </a:buClr>
              <a:buSzPts val="4200"/>
              <a:buNone/>
              <a:defRPr>
                <a:solidFill>
                  <a:schemeClr val="lt2"/>
                </a:solidFill>
              </a:defRPr>
            </a:lvl6pPr>
            <a:lvl7pPr lvl="6" rtl="0" algn="ctr">
              <a:spcBef>
                <a:spcPts val="0"/>
              </a:spcBef>
              <a:spcAft>
                <a:spcPts val="0"/>
              </a:spcAft>
              <a:buClr>
                <a:schemeClr val="lt2"/>
              </a:buClr>
              <a:buSzPts val="4200"/>
              <a:buNone/>
              <a:defRPr>
                <a:solidFill>
                  <a:schemeClr val="lt2"/>
                </a:solidFill>
              </a:defRPr>
            </a:lvl7pPr>
            <a:lvl8pPr lvl="7" rtl="0" algn="ctr">
              <a:spcBef>
                <a:spcPts val="0"/>
              </a:spcBef>
              <a:spcAft>
                <a:spcPts val="0"/>
              </a:spcAft>
              <a:buClr>
                <a:schemeClr val="lt2"/>
              </a:buClr>
              <a:buSzPts val="4200"/>
              <a:buNone/>
              <a:defRPr>
                <a:solidFill>
                  <a:schemeClr val="lt2"/>
                </a:solidFill>
              </a:defRPr>
            </a:lvl8pPr>
            <a:lvl9pPr lvl="8" rtl="0" algn="ctr">
              <a:spcBef>
                <a:spcPts val="0"/>
              </a:spcBef>
              <a:spcAft>
                <a:spcPts val="0"/>
              </a:spcAft>
              <a:buClr>
                <a:schemeClr val="lt2"/>
              </a:buClr>
              <a:buSzPts val="4200"/>
              <a:buNone/>
              <a:defRPr>
                <a:solidFill>
                  <a:schemeClr val="lt2"/>
                </a:solidFill>
              </a:defRPr>
            </a:lvl9pPr>
          </a:lstStyle>
          <a:p/>
        </p:txBody>
      </p:sp>
      <p:sp>
        <p:nvSpPr>
          <p:cNvPr id="205" name="Google Shape;205;g139186987c5_0_461"/>
          <p:cNvSpPr txBox="1"/>
          <p:nvPr>
            <p:ph idx="1" type="subTitle"/>
          </p:nvPr>
        </p:nvSpPr>
        <p:spPr>
          <a:xfrm>
            <a:off x="265500" y="3692001"/>
            <a:ext cx="4045200" cy="20988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rtl="0"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rtl="0"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rtl="0"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rtl="0"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rtl="0"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rtl="0"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rtl="0"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rtl="0"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206" name="Google Shape;206;g139186987c5_0_461"/>
          <p:cNvSpPr txBox="1"/>
          <p:nvPr>
            <p:ph idx="2" type="body"/>
          </p:nvPr>
        </p:nvSpPr>
        <p:spPr>
          <a:xfrm>
            <a:off x="4939500" y="965600"/>
            <a:ext cx="3837000" cy="49269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0"/>
              </a:spcBef>
              <a:spcAft>
                <a:spcPts val="0"/>
              </a:spcAft>
              <a:buClr>
                <a:schemeClr val="lt1"/>
              </a:buClr>
              <a:buSzPts val="1400"/>
              <a:buChar char="○"/>
              <a:defRPr>
                <a:solidFill>
                  <a:schemeClr val="lt1"/>
                </a:solidFill>
              </a:defRPr>
            </a:lvl2pPr>
            <a:lvl3pPr indent="-317500" lvl="2" marL="1371600" rtl="0">
              <a:spcBef>
                <a:spcPts val="0"/>
              </a:spcBef>
              <a:spcAft>
                <a:spcPts val="0"/>
              </a:spcAft>
              <a:buClr>
                <a:schemeClr val="lt1"/>
              </a:buClr>
              <a:buSzPts val="1400"/>
              <a:buChar char="■"/>
              <a:defRPr>
                <a:solidFill>
                  <a:schemeClr val="lt1"/>
                </a:solidFill>
              </a:defRPr>
            </a:lvl3pPr>
            <a:lvl4pPr indent="-317500" lvl="3" marL="1828800" rtl="0">
              <a:spcBef>
                <a:spcPts val="0"/>
              </a:spcBef>
              <a:spcAft>
                <a:spcPts val="0"/>
              </a:spcAft>
              <a:buClr>
                <a:schemeClr val="lt1"/>
              </a:buClr>
              <a:buSzPts val="1400"/>
              <a:buChar char="●"/>
              <a:defRPr>
                <a:solidFill>
                  <a:schemeClr val="lt1"/>
                </a:solidFill>
              </a:defRPr>
            </a:lvl4pPr>
            <a:lvl5pPr indent="-317500" lvl="4" marL="2286000" rtl="0">
              <a:spcBef>
                <a:spcPts val="0"/>
              </a:spcBef>
              <a:spcAft>
                <a:spcPts val="0"/>
              </a:spcAft>
              <a:buClr>
                <a:schemeClr val="lt1"/>
              </a:buClr>
              <a:buSzPts val="1400"/>
              <a:buChar char="○"/>
              <a:defRPr>
                <a:solidFill>
                  <a:schemeClr val="lt1"/>
                </a:solidFill>
              </a:defRPr>
            </a:lvl5pPr>
            <a:lvl6pPr indent="-317500" lvl="5" marL="2743200" rtl="0">
              <a:spcBef>
                <a:spcPts val="0"/>
              </a:spcBef>
              <a:spcAft>
                <a:spcPts val="0"/>
              </a:spcAft>
              <a:buClr>
                <a:schemeClr val="lt1"/>
              </a:buClr>
              <a:buSzPts val="1400"/>
              <a:buChar char="■"/>
              <a:defRPr>
                <a:solidFill>
                  <a:schemeClr val="lt1"/>
                </a:solidFill>
              </a:defRPr>
            </a:lvl6pPr>
            <a:lvl7pPr indent="-317500" lvl="6" marL="3200400" rtl="0">
              <a:spcBef>
                <a:spcPts val="0"/>
              </a:spcBef>
              <a:spcAft>
                <a:spcPts val="0"/>
              </a:spcAft>
              <a:buClr>
                <a:schemeClr val="lt1"/>
              </a:buClr>
              <a:buSzPts val="1400"/>
              <a:buChar char="●"/>
              <a:defRPr>
                <a:solidFill>
                  <a:schemeClr val="lt1"/>
                </a:solidFill>
              </a:defRPr>
            </a:lvl7pPr>
            <a:lvl8pPr indent="-317500" lvl="7" marL="3657600" rtl="0">
              <a:spcBef>
                <a:spcPts val="0"/>
              </a:spcBef>
              <a:spcAft>
                <a:spcPts val="0"/>
              </a:spcAft>
              <a:buClr>
                <a:schemeClr val="lt1"/>
              </a:buClr>
              <a:buSzPts val="1400"/>
              <a:buChar char="○"/>
              <a:defRPr>
                <a:solidFill>
                  <a:schemeClr val="lt1"/>
                </a:solidFill>
              </a:defRPr>
            </a:lvl8pPr>
            <a:lvl9pPr indent="-317500" lvl="8" marL="4114800" rtl="0">
              <a:spcBef>
                <a:spcPts val="0"/>
              </a:spcBef>
              <a:spcAft>
                <a:spcPts val="0"/>
              </a:spcAft>
              <a:buClr>
                <a:schemeClr val="lt1"/>
              </a:buClr>
              <a:buSzPts val="1400"/>
              <a:buChar char="■"/>
              <a:defRPr>
                <a:solidFill>
                  <a:schemeClr val="lt1"/>
                </a:solidFill>
              </a:defRPr>
            </a:lvl9pPr>
          </a:lstStyle>
          <a:p/>
        </p:txBody>
      </p:sp>
      <p:sp>
        <p:nvSpPr>
          <p:cNvPr id="207" name="Google Shape;207;g139186987c5_0_46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208" name="Shape 208"/>
        <p:cNvGrpSpPr/>
        <p:nvPr/>
      </p:nvGrpSpPr>
      <p:grpSpPr>
        <a:xfrm>
          <a:off x="0" y="0"/>
          <a:ext cx="0" cy="0"/>
          <a:chOff x="0" y="0"/>
          <a:chExt cx="0" cy="0"/>
        </a:xfrm>
      </p:grpSpPr>
      <p:sp>
        <p:nvSpPr>
          <p:cNvPr id="209" name="Google Shape;209;g139186987c5_0_468"/>
          <p:cNvSpPr txBox="1"/>
          <p:nvPr>
            <p:ph idx="1" type="body"/>
          </p:nvPr>
        </p:nvSpPr>
        <p:spPr>
          <a:xfrm>
            <a:off x="319500" y="5625233"/>
            <a:ext cx="5998800" cy="7983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210" name="Google Shape;210;g139186987c5_0_46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211" name="Shape 211"/>
        <p:cNvGrpSpPr/>
        <p:nvPr/>
      </p:nvGrpSpPr>
      <p:grpSpPr>
        <a:xfrm>
          <a:off x="0" y="0"/>
          <a:ext cx="0" cy="0"/>
          <a:chOff x="0" y="0"/>
          <a:chExt cx="0" cy="0"/>
        </a:xfrm>
      </p:grpSpPr>
      <p:sp>
        <p:nvSpPr>
          <p:cNvPr id="212" name="Google Shape;212;g139186987c5_0_471"/>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g139186987c5_0_471"/>
          <p:cNvSpPr txBox="1"/>
          <p:nvPr>
            <p:ph hasCustomPrompt="1" type="title"/>
          </p:nvPr>
        </p:nvSpPr>
        <p:spPr>
          <a:xfrm>
            <a:off x="311700" y="1276167"/>
            <a:ext cx="8520600" cy="2838300"/>
          </a:xfrm>
          <a:prstGeom prst="rect">
            <a:avLst/>
          </a:prstGeom>
        </p:spPr>
        <p:txBody>
          <a:bodyPr anchorCtr="0" anchor="ctr" bIns="91425" lIns="91425" spcFirstLastPara="1" rIns="91425" wrap="square" tIns="91425">
            <a:normAutofit/>
          </a:bodyPr>
          <a:lstStyle>
            <a:lvl1pPr lvl="0" rtl="0" algn="ctr">
              <a:spcBef>
                <a:spcPts val="0"/>
              </a:spcBef>
              <a:spcAft>
                <a:spcPts val="0"/>
              </a:spcAft>
              <a:buClr>
                <a:schemeClr val="lt2"/>
              </a:buClr>
              <a:buSzPts val="16000"/>
              <a:buNone/>
              <a:defRPr sz="16000">
                <a:solidFill>
                  <a:schemeClr val="lt2"/>
                </a:solidFill>
              </a:defRPr>
            </a:lvl1pPr>
            <a:lvl2pPr lvl="1" rtl="0" algn="ctr">
              <a:spcBef>
                <a:spcPts val="0"/>
              </a:spcBef>
              <a:spcAft>
                <a:spcPts val="0"/>
              </a:spcAft>
              <a:buClr>
                <a:schemeClr val="lt2"/>
              </a:buClr>
              <a:buSzPts val="16000"/>
              <a:buNone/>
              <a:defRPr sz="16000">
                <a:solidFill>
                  <a:schemeClr val="lt2"/>
                </a:solidFill>
              </a:defRPr>
            </a:lvl2pPr>
            <a:lvl3pPr lvl="2" rtl="0" algn="ctr">
              <a:spcBef>
                <a:spcPts val="0"/>
              </a:spcBef>
              <a:spcAft>
                <a:spcPts val="0"/>
              </a:spcAft>
              <a:buClr>
                <a:schemeClr val="lt2"/>
              </a:buClr>
              <a:buSzPts val="16000"/>
              <a:buNone/>
              <a:defRPr sz="16000">
                <a:solidFill>
                  <a:schemeClr val="lt2"/>
                </a:solidFill>
              </a:defRPr>
            </a:lvl3pPr>
            <a:lvl4pPr lvl="3" rtl="0" algn="ctr">
              <a:spcBef>
                <a:spcPts val="0"/>
              </a:spcBef>
              <a:spcAft>
                <a:spcPts val="0"/>
              </a:spcAft>
              <a:buClr>
                <a:schemeClr val="lt2"/>
              </a:buClr>
              <a:buSzPts val="16000"/>
              <a:buNone/>
              <a:defRPr sz="16000">
                <a:solidFill>
                  <a:schemeClr val="lt2"/>
                </a:solidFill>
              </a:defRPr>
            </a:lvl4pPr>
            <a:lvl5pPr lvl="4" rtl="0" algn="ctr">
              <a:spcBef>
                <a:spcPts val="0"/>
              </a:spcBef>
              <a:spcAft>
                <a:spcPts val="0"/>
              </a:spcAft>
              <a:buClr>
                <a:schemeClr val="lt2"/>
              </a:buClr>
              <a:buSzPts val="16000"/>
              <a:buNone/>
              <a:defRPr sz="16000">
                <a:solidFill>
                  <a:schemeClr val="lt2"/>
                </a:solidFill>
              </a:defRPr>
            </a:lvl5pPr>
            <a:lvl6pPr lvl="5" rtl="0" algn="ctr">
              <a:spcBef>
                <a:spcPts val="0"/>
              </a:spcBef>
              <a:spcAft>
                <a:spcPts val="0"/>
              </a:spcAft>
              <a:buClr>
                <a:schemeClr val="lt2"/>
              </a:buClr>
              <a:buSzPts val="16000"/>
              <a:buNone/>
              <a:defRPr sz="16000">
                <a:solidFill>
                  <a:schemeClr val="lt2"/>
                </a:solidFill>
              </a:defRPr>
            </a:lvl6pPr>
            <a:lvl7pPr lvl="6" rtl="0" algn="ctr">
              <a:spcBef>
                <a:spcPts val="0"/>
              </a:spcBef>
              <a:spcAft>
                <a:spcPts val="0"/>
              </a:spcAft>
              <a:buClr>
                <a:schemeClr val="lt2"/>
              </a:buClr>
              <a:buSzPts val="16000"/>
              <a:buNone/>
              <a:defRPr sz="16000">
                <a:solidFill>
                  <a:schemeClr val="lt2"/>
                </a:solidFill>
              </a:defRPr>
            </a:lvl7pPr>
            <a:lvl8pPr lvl="7" rtl="0" algn="ctr">
              <a:spcBef>
                <a:spcPts val="0"/>
              </a:spcBef>
              <a:spcAft>
                <a:spcPts val="0"/>
              </a:spcAft>
              <a:buClr>
                <a:schemeClr val="lt2"/>
              </a:buClr>
              <a:buSzPts val="16000"/>
              <a:buNone/>
              <a:defRPr sz="16000">
                <a:solidFill>
                  <a:schemeClr val="lt2"/>
                </a:solidFill>
              </a:defRPr>
            </a:lvl8pPr>
            <a:lvl9pPr lvl="8" rtl="0" algn="ctr">
              <a:spcBef>
                <a:spcPts val="0"/>
              </a:spcBef>
              <a:spcAft>
                <a:spcPts val="0"/>
              </a:spcAft>
              <a:buClr>
                <a:schemeClr val="lt2"/>
              </a:buClr>
              <a:buSzPts val="16000"/>
              <a:buNone/>
              <a:defRPr sz="16000">
                <a:solidFill>
                  <a:schemeClr val="lt2"/>
                </a:solidFill>
              </a:defRPr>
            </a:lvl9pPr>
          </a:lstStyle>
          <a:p>
            <a:r>
              <a:t>xx%</a:t>
            </a:r>
          </a:p>
        </p:txBody>
      </p:sp>
      <p:sp>
        <p:nvSpPr>
          <p:cNvPr id="214" name="Google Shape;214;g139186987c5_0_471"/>
          <p:cNvSpPr txBox="1"/>
          <p:nvPr>
            <p:ph idx="1" type="body"/>
          </p:nvPr>
        </p:nvSpPr>
        <p:spPr>
          <a:xfrm>
            <a:off x="311700" y="4216000"/>
            <a:ext cx="8520600" cy="14289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215" name="Google Shape;215;g139186987c5_0_47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27" name="Shape 27"/>
        <p:cNvGrpSpPr/>
        <p:nvPr/>
      </p:nvGrpSpPr>
      <p:grpSpPr>
        <a:xfrm>
          <a:off x="0" y="0"/>
          <a:ext cx="0" cy="0"/>
          <a:chOff x="0" y="0"/>
          <a:chExt cx="0" cy="0"/>
        </a:xfrm>
      </p:grpSpPr>
      <p:sp>
        <p:nvSpPr>
          <p:cNvPr id="28" name="Google Shape;28;p1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9" name="Google Shape;29;p18"/>
          <p:cNvSpPr txBox="1"/>
          <p:nvPr>
            <p:ph idx="1" type="body"/>
          </p:nvPr>
        </p:nvSpPr>
        <p:spPr>
          <a:xfrm rot="5400000">
            <a:off x="2308950" y="-251550"/>
            <a:ext cx="4526100" cy="8229600"/>
          </a:xfrm>
          <a:prstGeom prst="rect">
            <a:avLst/>
          </a:prstGeom>
          <a:noFill/>
          <a:ln>
            <a:noFill/>
          </a:ln>
        </p:spPr>
        <p:txBody>
          <a:bodyPr anchorCtr="0" anchor="t" bIns="45700" lIns="91425" spcFirstLastPara="1" rIns="91425" wrap="square" tIns="45700">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30" name="Google Shape;30;p18"/>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1" name="Google Shape;31;p18"/>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2" name="Google Shape;32;p18"/>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6" name="Shape 216"/>
        <p:cNvGrpSpPr/>
        <p:nvPr/>
      </p:nvGrpSpPr>
      <p:grpSpPr>
        <a:xfrm>
          <a:off x="0" y="0"/>
          <a:ext cx="0" cy="0"/>
          <a:chOff x="0" y="0"/>
          <a:chExt cx="0" cy="0"/>
        </a:xfrm>
      </p:grpSpPr>
      <p:sp>
        <p:nvSpPr>
          <p:cNvPr id="217" name="Google Shape;217;g139186987c5_0_47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9" name="Shape 219"/>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33" name="Shape 33"/>
        <p:cNvGrpSpPr/>
        <p:nvPr/>
      </p:nvGrpSpPr>
      <p:grpSpPr>
        <a:xfrm>
          <a:off x="0" y="0"/>
          <a:ext cx="0" cy="0"/>
          <a:chOff x="0" y="0"/>
          <a:chExt cx="0" cy="0"/>
        </a:xfrm>
      </p:grpSpPr>
      <p:sp>
        <p:nvSpPr>
          <p:cNvPr id="34" name="Google Shape;34;p19"/>
          <p:cNvSpPr txBox="1"/>
          <p:nvPr>
            <p:ph type="title"/>
          </p:nvPr>
        </p:nvSpPr>
        <p:spPr>
          <a:xfrm>
            <a:off x="1792288" y="4800600"/>
            <a:ext cx="5486400" cy="566700"/>
          </a:xfrm>
          <a:prstGeom prst="rect">
            <a:avLst/>
          </a:prstGeom>
          <a:noFill/>
          <a:ln>
            <a:noFill/>
          </a:ln>
        </p:spPr>
        <p:txBody>
          <a:bodyPr anchorCtr="0" anchor="b" bIns="45700" lIns="91425" spcFirstLastPara="1" rIns="91425" wrap="square" tIns="45700">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5" name="Google Shape;35;p19"/>
          <p:cNvSpPr/>
          <p:nvPr>
            <p:ph idx="2" type="pic"/>
          </p:nvPr>
        </p:nvSpPr>
        <p:spPr>
          <a:xfrm>
            <a:off x="1792288" y="612775"/>
            <a:ext cx="5486400" cy="4114800"/>
          </a:xfrm>
          <a:prstGeom prst="rect">
            <a:avLst/>
          </a:prstGeom>
          <a:noFill/>
          <a:ln>
            <a:noFill/>
          </a:ln>
        </p:spPr>
      </p:sp>
      <p:sp>
        <p:nvSpPr>
          <p:cNvPr id="36" name="Google Shape;36;p19"/>
          <p:cNvSpPr txBox="1"/>
          <p:nvPr>
            <p:ph idx="1" type="body"/>
          </p:nvPr>
        </p:nvSpPr>
        <p:spPr>
          <a:xfrm>
            <a:off x="1792288" y="5367338"/>
            <a:ext cx="5486400" cy="804900"/>
          </a:xfrm>
          <a:prstGeom prst="rect">
            <a:avLst/>
          </a:prstGeom>
          <a:noFill/>
          <a:ln>
            <a:noFill/>
          </a:ln>
        </p:spPr>
        <p:txBody>
          <a:bodyPr anchorCtr="0" anchor="t" bIns="45700" lIns="91425" spcFirstLastPara="1" rIns="91425" wrap="square" tIns="45700">
            <a:noAutofit/>
          </a:bodyPr>
          <a:lstStyle>
            <a:lvl1pPr indent="-228600" lvl="0" marL="457200" rtl="0" algn="l">
              <a:lnSpc>
                <a:spcPct val="100000"/>
              </a:lnSpc>
              <a:spcBef>
                <a:spcPts val="280"/>
              </a:spcBef>
              <a:spcAft>
                <a:spcPts val="0"/>
              </a:spcAft>
              <a:buClr>
                <a:schemeClr val="dk1"/>
              </a:buClr>
              <a:buSzPts val="1400"/>
              <a:buNone/>
              <a:defRPr sz="1400"/>
            </a:lvl1pPr>
            <a:lvl2pPr indent="-228600" lvl="1" marL="914400" rtl="0" algn="l">
              <a:lnSpc>
                <a:spcPct val="100000"/>
              </a:lnSpc>
              <a:spcBef>
                <a:spcPts val="240"/>
              </a:spcBef>
              <a:spcAft>
                <a:spcPts val="0"/>
              </a:spcAft>
              <a:buClr>
                <a:schemeClr val="dk1"/>
              </a:buClr>
              <a:buSzPts val="1200"/>
              <a:buNone/>
              <a:defRPr sz="1200"/>
            </a:lvl2pPr>
            <a:lvl3pPr indent="-228600" lvl="2" marL="1371600" rtl="0" algn="l">
              <a:lnSpc>
                <a:spcPct val="100000"/>
              </a:lnSpc>
              <a:spcBef>
                <a:spcPts val="200"/>
              </a:spcBef>
              <a:spcAft>
                <a:spcPts val="0"/>
              </a:spcAft>
              <a:buClr>
                <a:schemeClr val="dk1"/>
              </a:buClr>
              <a:buSzPts val="1000"/>
              <a:buNone/>
              <a:defRPr sz="1000"/>
            </a:lvl3pPr>
            <a:lvl4pPr indent="-228600" lvl="3" marL="1828800" rtl="0" algn="l">
              <a:lnSpc>
                <a:spcPct val="100000"/>
              </a:lnSpc>
              <a:spcBef>
                <a:spcPts val="180"/>
              </a:spcBef>
              <a:spcAft>
                <a:spcPts val="0"/>
              </a:spcAft>
              <a:buClr>
                <a:schemeClr val="dk1"/>
              </a:buClr>
              <a:buSzPts val="900"/>
              <a:buNone/>
              <a:defRPr sz="900"/>
            </a:lvl4pPr>
            <a:lvl5pPr indent="-228600" lvl="4" marL="2286000" rtl="0" algn="l">
              <a:lnSpc>
                <a:spcPct val="100000"/>
              </a:lnSpc>
              <a:spcBef>
                <a:spcPts val="180"/>
              </a:spcBef>
              <a:spcAft>
                <a:spcPts val="0"/>
              </a:spcAft>
              <a:buClr>
                <a:schemeClr val="dk1"/>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37" name="Google Shape;37;p19"/>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8" name="Google Shape;38;p19"/>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9" name="Google Shape;39;p19"/>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40" name="Shape 40"/>
        <p:cNvGrpSpPr/>
        <p:nvPr/>
      </p:nvGrpSpPr>
      <p:grpSpPr>
        <a:xfrm>
          <a:off x="0" y="0"/>
          <a:ext cx="0" cy="0"/>
          <a:chOff x="0" y="0"/>
          <a:chExt cx="0" cy="0"/>
        </a:xfrm>
      </p:grpSpPr>
      <p:sp>
        <p:nvSpPr>
          <p:cNvPr id="41" name="Google Shape;41;p20"/>
          <p:cNvSpPr txBox="1"/>
          <p:nvPr>
            <p:ph type="title"/>
          </p:nvPr>
        </p:nvSpPr>
        <p:spPr>
          <a:xfrm>
            <a:off x="457200" y="273050"/>
            <a:ext cx="3008400" cy="1162200"/>
          </a:xfrm>
          <a:prstGeom prst="rect">
            <a:avLst/>
          </a:prstGeom>
          <a:noFill/>
          <a:ln>
            <a:noFill/>
          </a:ln>
        </p:spPr>
        <p:txBody>
          <a:bodyPr anchorCtr="0" anchor="b" bIns="45700" lIns="91425" spcFirstLastPara="1" rIns="91425" wrap="square" tIns="45700">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42" name="Google Shape;42;p20"/>
          <p:cNvSpPr txBox="1"/>
          <p:nvPr>
            <p:ph idx="1" type="body"/>
          </p:nvPr>
        </p:nvSpPr>
        <p:spPr>
          <a:xfrm>
            <a:off x="3575050" y="273050"/>
            <a:ext cx="5111700" cy="5853000"/>
          </a:xfrm>
          <a:prstGeom prst="rect">
            <a:avLst/>
          </a:prstGeom>
          <a:noFill/>
          <a:ln>
            <a:noFill/>
          </a:ln>
        </p:spPr>
        <p:txBody>
          <a:bodyPr anchorCtr="0" anchor="t" bIns="45700" lIns="91425" spcFirstLastPara="1" rIns="91425" wrap="square" tIns="45700">
            <a:noAutofit/>
          </a:bodyPr>
          <a:lstStyle>
            <a:lvl1pPr indent="-431800" lvl="0" marL="457200" rtl="0" algn="l">
              <a:lnSpc>
                <a:spcPct val="100000"/>
              </a:lnSpc>
              <a:spcBef>
                <a:spcPts val="640"/>
              </a:spcBef>
              <a:spcAft>
                <a:spcPts val="0"/>
              </a:spcAft>
              <a:buClr>
                <a:schemeClr val="dk1"/>
              </a:buClr>
              <a:buSzPts val="3200"/>
              <a:buChar char="•"/>
              <a:defRPr sz="3200"/>
            </a:lvl1pPr>
            <a:lvl2pPr indent="-406400" lvl="1" marL="914400" rtl="0" algn="l">
              <a:lnSpc>
                <a:spcPct val="100000"/>
              </a:lnSpc>
              <a:spcBef>
                <a:spcPts val="560"/>
              </a:spcBef>
              <a:spcAft>
                <a:spcPts val="0"/>
              </a:spcAft>
              <a:buClr>
                <a:schemeClr val="dk1"/>
              </a:buClr>
              <a:buSzPts val="2800"/>
              <a:buChar char="–"/>
              <a:defRPr sz="2800"/>
            </a:lvl2pPr>
            <a:lvl3pPr indent="-381000" lvl="2" marL="1371600" rtl="0" algn="l">
              <a:lnSpc>
                <a:spcPct val="100000"/>
              </a:lnSpc>
              <a:spcBef>
                <a:spcPts val="480"/>
              </a:spcBef>
              <a:spcAft>
                <a:spcPts val="0"/>
              </a:spcAft>
              <a:buClr>
                <a:schemeClr val="dk1"/>
              </a:buClr>
              <a:buSzPts val="2400"/>
              <a:buChar char="•"/>
              <a:defRPr sz="2400"/>
            </a:lvl3pPr>
            <a:lvl4pPr indent="-355600" lvl="3" marL="1828800" rtl="0" algn="l">
              <a:lnSpc>
                <a:spcPct val="100000"/>
              </a:lnSpc>
              <a:spcBef>
                <a:spcPts val="400"/>
              </a:spcBef>
              <a:spcAft>
                <a:spcPts val="0"/>
              </a:spcAft>
              <a:buClr>
                <a:schemeClr val="dk1"/>
              </a:buClr>
              <a:buSzPts val="2000"/>
              <a:buChar char="–"/>
              <a:defRPr sz="2000"/>
            </a:lvl4pPr>
            <a:lvl5pPr indent="-355600" lvl="4" marL="2286000" rtl="0" algn="l">
              <a:lnSpc>
                <a:spcPct val="100000"/>
              </a:lnSpc>
              <a:spcBef>
                <a:spcPts val="400"/>
              </a:spcBef>
              <a:spcAft>
                <a:spcPts val="0"/>
              </a:spcAft>
              <a:buClr>
                <a:schemeClr val="dk1"/>
              </a:buClr>
              <a:buSzPts val="2000"/>
              <a:buChar char="»"/>
              <a:defRPr sz="2000"/>
            </a:lvl5pPr>
            <a:lvl6pPr indent="-355600" lvl="5" marL="2743200" rtl="0" algn="l">
              <a:lnSpc>
                <a:spcPct val="100000"/>
              </a:lnSpc>
              <a:spcBef>
                <a:spcPts val="400"/>
              </a:spcBef>
              <a:spcAft>
                <a:spcPts val="0"/>
              </a:spcAft>
              <a:buClr>
                <a:schemeClr val="dk1"/>
              </a:buClr>
              <a:buSzPts val="2000"/>
              <a:buChar char="•"/>
              <a:defRPr sz="2000"/>
            </a:lvl6pPr>
            <a:lvl7pPr indent="-355600" lvl="6" marL="3200400" rtl="0" algn="l">
              <a:lnSpc>
                <a:spcPct val="100000"/>
              </a:lnSpc>
              <a:spcBef>
                <a:spcPts val="400"/>
              </a:spcBef>
              <a:spcAft>
                <a:spcPts val="0"/>
              </a:spcAft>
              <a:buClr>
                <a:schemeClr val="dk1"/>
              </a:buClr>
              <a:buSzPts val="2000"/>
              <a:buChar char="•"/>
              <a:defRPr sz="2000"/>
            </a:lvl7pPr>
            <a:lvl8pPr indent="-355600" lvl="7" marL="3657600" rtl="0" algn="l">
              <a:lnSpc>
                <a:spcPct val="100000"/>
              </a:lnSpc>
              <a:spcBef>
                <a:spcPts val="400"/>
              </a:spcBef>
              <a:spcAft>
                <a:spcPts val="0"/>
              </a:spcAft>
              <a:buClr>
                <a:schemeClr val="dk1"/>
              </a:buClr>
              <a:buSzPts val="2000"/>
              <a:buChar char="•"/>
              <a:defRPr sz="2000"/>
            </a:lvl8pPr>
            <a:lvl9pPr indent="-355600" lvl="8" marL="4114800" rtl="0" algn="l">
              <a:lnSpc>
                <a:spcPct val="100000"/>
              </a:lnSpc>
              <a:spcBef>
                <a:spcPts val="400"/>
              </a:spcBef>
              <a:spcAft>
                <a:spcPts val="0"/>
              </a:spcAft>
              <a:buClr>
                <a:schemeClr val="dk1"/>
              </a:buClr>
              <a:buSzPts val="2000"/>
              <a:buChar char="•"/>
              <a:defRPr sz="2000"/>
            </a:lvl9pPr>
          </a:lstStyle>
          <a:p/>
        </p:txBody>
      </p:sp>
      <p:sp>
        <p:nvSpPr>
          <p:cNvPr id="43" name="Google Shape;43;p20"/>
          <p:cNvSpPr txBox="1"/>
          <p:nvPr>
            <p:ph idx="2" type="body"/>
          </p:nvPr>
        </p:nvSpPr>
        <p:spPr>
          <a:xfrm>
            <a:off x="457200" y="1435100"/>
            <a:ext cx="3008400" cy="4691100"/>
          </a:xfrm>
          <a:prstGeom prst="rect">
            <a:avLst/>
          </a:prstGeom>
          <a:noFill/>
          <a:ln>
            <a:noFill/>
          </a:ln>
        </p:spPr>
        <p:txBody>
          <a:bodyPr anchorCtr="0" anchor="t" bIns="45700" lIns="91425" spcFirstLastPara="1" rIns="91425" wrap="square" tIns="45700">
            <a:noAutofit/>
          </a:bodyPr>
          <a:lstStyle>
            <a:lvl1pPr indent="-228600" lvl="0" marL="457200" rtl="0" algn="l">
              <a:lnSpc>
                <a:spcPct val="100000"/>
              </a:lnSpc>
              <a:spcBef>
                <a:spcPts val="280"/>
              </a:spcBef>
              <a:spcAft>
                <a:spcPts val="0"/>
              </a:spcAft>
              <a:buClr>
                <a:schemeClr val="dk1"/>
              </a:buClr>
              <a:buSzPts val="1400"/>
              <a:buNone/>
              <a:defRPr sz="1400"/>
            </a:lvl1pPr>
            <a:lvl2pPr indent="-228600" lvl="1" marL="914400" rtl="0" algn="l">
              <a:lnSpc>
                <a:spcPct val="100000"/>
              </a:lnSpc>
              <a:spcBef>
                <a:spcPts val="240"/>
              </a:spcBef>
              <a:spcAft>
                <a:spcPts val="0"/>
              </a:spcAft>
              <a:buClr>
                <a:schemeClr val="dk1"/>
              </a:buClr>
              <a:buSzPts val="1200"/>
              <a:buNone/>
              <a:defRPr sz="1200"/>
            </a:lvl2pPr>
            <a:lvl3pPr indent="-228600" lvl="2" marL="1371600" rtl="0" algn="l">
              <a:lnSpc>
                <a:spcPct val="100000"/>
              </a:lnSpc>
              <a:spcBef>
                <a:spcPts val="200"/>
              </a:spcBef>
              <a:spcAft>
                <a:spcPts val="0"/>
              </a:spcAft>
              <a:buClr>
                <a:schemeClr val="dk1"/>
              </a:buClr>
              <a:buSzPts val="1000"/>
              <a:buNone/>
              <a:defRPr sz="1000"/>
            </a:lvl3pPr>
            <a:lvl4pPr indent="-228600" lvl="3" marL="1828800" rtl="0" algn="l">
              <a:lnSpc>
                <a:spcPct val="100000"/>
              </a:lnSpc>
              <a:spcBef>
                <a:spcPts val="180"/>
              </a:spcBef>
              <a:spcAft>
                <a:spcPts val="0"/>
              </a:spcAft>
              <a:buClr>
                <a:schemeClr val="dk1"/>
              </a:buClr>
              <a:buSzPts val="900"/>
              <a:buNone/>
              <a:defRPr sz="900"/>
            </a:lvl4pPr>
            <a:lvl5pPr indent="-228600" lvl="4" marL="2286000" rtl="0" algn="l">
              <a:lnSpc>
                <a:spcPct val="100000"/>
              </a:lnSpc>
              <a:spcBef>
                <a:spcPts val="180"/>
              </a:spcBef>
              <a:spcAft>
                <a:spcPts val="0"/>
              </a:spcAft>
              <a:buClr>
                <a:schemeClr val="dk1"/>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44" name="Google Shape;44;p20"/>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5" name="Google Shape;45;p20"/>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6" name="Google Shape;46;p20"/>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7" name="Shape 47"/>
        <p:cNvGrpSpPr/>
        <p:nvPr/>
      </p:nvGrpSpPr>
      <p:grpSpPr>
        <a:xfrm>
          <a:off x="0" y="0"/>
          <a:ext cx="0" cy="0"/>
          <a:chOff x="0" y="0"/>
          <a:chExt cx="0" cy="0"/>
        </a:xfrm>
      </p:grpSpPr>
      <p:sp>
        <p:nvSpPr>
          <p:cNvPr id="48" name="Google Shape;48;p2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49" name="Google Shape;49;p21"/>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0" name="Google Shape;50;p21"/>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1" name="Google Shape;51;p21"/>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52" name="Shape 52"/>
        <p:cNvGrpSpPr/>
        <p:nvPr/>
      </p:nvGrpSpPr>
      <p:grpSpPr>
        <a:xfrm>
          <a:off x="0" y="0"/>
          <a:ext cx="0" cy="0"/>
          <a:chOff x="0" y="0"/>
          <a:chExt cx="0" cy="0"/>
        </a:xfrm>
      </p:grpSpPr>
      <p:sp>
        <p:nvSpPr>
          <p:cNvPr id="53" name="Google Shape;53;p2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54" name="Google Shape;54;p22"/>
          <p:cNvSpPr txBox="1"/>
          <p:nvPr>
            <p:ph idx="1" type="body"/>
          </p:nvPr>
        </p:nvSpPr>
        <p:spPr>
          <a:xfrm>
            <a:off x="457200" y="1535113"/>
            <a:ext cx="4040100" cy="639900"/>
          </a:xfrm>
          <a:prstGeom prst="rect">
            <a:avLst/>
          </a:prstGeom>
          <a:noFill/>
          <a:ln>
            <a:noFill/>
          </a:ln>
        </p:spPr>
        <p:txBody>
          <a:bodyPr anchorCtr="0" anchor="b" bIns="45700" lIns="91425" spcFirstLastPara="1" rIns="91425" wrap="square" tIns="45700">
            <a:noAutofit/>
          </a:bodyPr>
          <a:lstStyle>
            <a:lvl1pPr indent="-228600" lvl="0" marL="457200" rtl="0" algn="l">
              <a:lnSpc>
                <a:spcPct val="100000"/>
              </a:lnSpc>
              <a:spcBef>
                <a:spcPts val="480"/>
              </a:spcBef>
              <a:spcAft>
                <a:spcPts val="0"/>
              </a:spcAft>
              <a:buClr>
                <a:schemeClr val="dk1"/>
              </a:buClr>
              <a:buSzPts val="2400"/>
              <a:buNone/>
              <a:defRPr b="1" sz="2400"/>
            </a:lvl1pPr>
            <a:lvl2pPr indent="-228600" lvl="1" marL="914400" rtl="0" algn="l">
              <a:lnSpc>
                <a:spcPct val="100000"/>
              </a:lnSpc>
              <a:spcBef>
                <a:spcPts val="400"/>
              </a:spcBef>
              <a:spcAft>
                <a:spcPts val="0"/>
              </a:spcAft>
              <a:buClr>
                <a:schemeClr val="dk1"/>
              </a:buClr>
              <a:buSzPts val="2000"/>
              <a:buNone/>
              <a:defRPr b="1" sz="2000"/>
            </a:lvl2pPr>
            <a:lvl3pPr indent="-228600" lvl="2" marL="1371600" rtl="0" algn="l">
              <a:lnSpc>
                <a:spcPct val="100000"/>
              </a:lnSpc>
              <a:spcBef>
                <a:spcPts val="360"/>
              </a:spcBef>
              <a:spcAft>
                <a:spcPts val="0"/>
              </a:spcAft>
              <a:buClr>
                <a:schemeClr val="dk1"/>
              </a:buClr>
              <a:buSzPts val="1800"/>
              <a:buNone/>
              <a:defRPr b="1" sz="1800"/>
            </a:lvl3pPr>
            <a:lvl4pPr indent="-228600" lvl="3" marL="1828800" rtl="0" algn="l">
              <a:lnSpc>
                <a:spcPct val="100000"/>
              </a:lnSpc>
              <a:spcBef>
                <a:spcPts val="320"/>
              </a:spcBef>
              <a:spcAft>
                <a:spcPts val="0"/>
              </a:spcAft>
              <a:buClr>
                <a:schemeClr val="dk1"/>
              </a:buClr>
              <a:buSzPts val="1600"/>
              <a:buNone/>
              <a:defRPr b="1" sz="1600"/>
            </a:lvl4pPr>
            <a:lvl5pPr indent="-228600" lvl="4" marL="2286000" rtl="0" algn="l">
              <a:lnSpc>
                <a:spcPct val="100000"/>
              </a:lnSpc>
              <a:spcBef>
                <a:spcPts val="320"/>
              </a:spcBef>
              <a:spcAft>
                <a:spcPts val="0"/>
              </a:spcAft>
              <a:buClr>
                <a:schemeClr val="dk1"/>
              </a:buClr>
              <a:buSzPts val="1600"/>
              <a:buNone/>
              <a:defRPr b="1" sz="1600"/>
            </a:lvl5pPr>
            <a:lvl6pPr indent="-228600" lvl="5" marL="2743200" rtl="0" algn="l">
              <a:lnSpc>
                <a:spcPct val="100000"/>
              </a:lnSpc>
              <a:spcBef>
                <a:spcPts val="320"/>
              </a:spcBef>
              <a:spcAft>
                <a:spcPts val="0"/>
              </a:spcAft>
              <a:buClr>
                <a:schemeClr val="dk1"/>
              </a:buClr>
              <a:buSzPts val="1600"/>
              <a:buNone/>
              <a:defRPr b="1" sz="1600"/>
            </a:lvl6pPr>
            <a:lvl7pPr indent="-228600" lvl="6" marL="3200400" rtl="0" algn="l">
              <a:lnSpc>
                <a:spcPct val="100000"/>
              </a:lnSpc>
              <a:spcBef>
                <a:spcPts val="320"/>
              </a:spcBef>
              <a:spcAft>
                <a:spcPts val="0"/>
              </a:spcAft>
              <a:buClr>
                <a:schemeClr val="dk1"/>
              </a:buClr>
              <a:buSzPts val="1600"/>
              <a:buNone/>
              <a:defRPr b="1" sz="1600"/>
            </a:lvl7pPr>
            <a:lvl8pPr indent="-228600" lvl="7" marL="3657600" rtl="0" algn="l">
              <a:lnSpc>
                <a:spcPct val="100000"/>
              </a:lnSpc>
              <a:spcBef>
                <a:spcPts val="320"/>
              </a:spcBef>
              <a:spcAft>
                <a:spcPts val="0"/>
              </a:spcAft>
              <a:buClr>
                <a:schemeClr val="dk1"/>
              </a:buClr>
              <a:buSzPts val="1600"/>
              <a:buNone/>
              <a:defRPr b="1" sz="1600"/>
            </a:lvl8pPr>
            <a:lvl9pPr indent="-228600" lvl="8" marL="4114800" rtl="0" algn="l">
              <a:lnSpc>
                <a:spcPct val="100000"/>
              </a:lnSpc>
              <a:spcBef>
                <a:spcPts val="320"/>
              </a:spcBef>
              <a:spcAft>
                <a:spcPts val="0"/>
              </a:spcAft>
              <a:buClr>
                <a:schemeClr val="dk1"/>
              </a:buClr>
              <a:buSzPts val="1600"/>
              <a:buNone/>
              <a:defRPr b="1" sz="1600"/>
            </a:lvl9pPr>
          </a:lstStyle>
          <a:p/>
        </p:txBody>
      </p:sp>
      <p:sp>
        <p:nvSpPr>
          <p:cNvPr id="55" name="Google Shape;55;p22"/>
          <p:cNvSpPr txBox="1"/>
          <p:nvPr>
            <p:ph idx="2" type="body"/>
          </p:nvPr>
        </p:nvSpPr>
        <p:spPr>
          <a:xfrm>
            <a:off x="457200" y="2174875"/>
            <a:ext cx="4040100" cy="3951300"/>
          </a:xfrm>
          <a:prstGeom prst="rect">
            <a:avLst/>
          </a:prstGeom>
          <a:noFill/>
          <a:ln>
            <a:noFill/>
          </a:ln>
        </p:spPr>
        <p:txBody>
          <a:bodyPr anchorCtr="0" anchor="t" bIns="45700" lIns="91425" spcFirstLastPara="1" rIns="91425" wrap="square" tIns="45700">
            <a:noAutofit/>
          </a:bodyPr>
          <a:lstStyle>
            <a:lvl1pPr indent="-381000" lvl="0" marL="457200" rtl="0" algn="l">
              <a:lnSpc>
                <a:spcPct val="100000"/>
              </a:lnSpc>
              <a:spcBef>
                <a:spcPts val="480"/>
              </a:spcBef>
              <a:spcAft>
                <a:spcPts val="0"/>
              </a:spcAft>
              <a:buClr>
                <a:schemeClr val="dk1"/>
              </a:buClr>
              <a:buSzPts val="2400"/>
              <a:buChar char="•"/>
              <a:defRPr sz="2400"/>
            </a:lvl1pPr>
            <a:lvl2pPr indent="-355600" lvl="1" marL="914400" rtl="0" algn="l">
              <a:lnSpc>
                <a:spcPct val="100000"/>
              </a:lnSpc>
              <a:spcBef>
                <a:spcPts val="400"/>
              </a:spcBef>
              <a:spcAft>
                <a:spcPts val="0"/>
              </a:spcAft>
              <a:buClr>
                <a:schemeClr val="dk1"/>
              </a:buClr>
              <a:buSzPts val="2000"/>
              <a:buChar char="–"/>
              <a:defRPr sz="2000"/>
            </a:lvl2pPr>
            <a:lvl3pPr indent="-342900" lvl="2" marL="1371600" rtl="0" algn="l">
              <a:lnSpc>
                <a:spcPct val="100000"/>
              </a:lnSpc>
              <a:spcBef>
                <a:spcPts val="360"/>
              </a:spcBef>
              <a:spcAft>
                <a:spcPts val="0"/>
              </a:spcAft>
              <a:buClr>
                <a:schemeClr val="dk1"/>
              </a:buClr>
              <a:buSzPts val="1800"/>
              <a:buChar char="•"/>
              <a:defRPr sz="1800"/>
            </a:lvl3pPr>
            <a:lvl4pPr indent="-330200" lvl="3" marL="1828800" rtl="0" algn="l">
              <a:lnSpc>
                <a:spcPct val="100000"/>
              </a:lnSpc>
              <a:spcBef>
                <a:spcPts val="320"/>
              </a:spcBef>
              <a:spcAft>
                <a:spcPts val="0"/>
              </a:spcAft>
              <a:buClr>
                <a:schemeClr val="dk1"/>
              </a:buClr>
              <a:buSzPts val="1600"/>
              <a:buChar char="–"/>
              <a:defRPr sz="1600"/>
            </a:lvl4pPr>
            <a:lvl5pPr indent="-330200" lvl="4" marL="2286000" rtl="0" algn="l">
              <a:lnSpc>
                <a:spcPct val="100000"/>
              </a:lnSpc>
              <a:spcBef>
                <a:spcPts val="320"/>
              </a:spcBef>
              <a:spcAft>
                <a:spcPts val="0"/>
              </a:spcAft>
              <a:buClr>
                <a:schemeClr val="dk1"/>
              </a:buClr>
              <a:buSzPts val="1600"/>
              <a:buChar char="»"/>
              <a:defRPr sz="1600"/>
            </a:lvl5pPr>
            <a:lvl6pPr indent="-330200" lvl="5" marL="2743200" rtl="0" algn="l">
              <a:lnSpc>
                <a:spcPct val="100000"/>
              </a:lnSpc>
              <a:spcBef>
                <a:spcPts val="320"/>
              </a:spcBef>
              <a:spcAft>
                <a:spcPts val="0"/>
              </a:spcAft>
              <a:buClr>
                <a:schemeClr val="dk1"/>
              </a:buClr>
              <a:buSzPts val="1600"/>
              <a:buChar char="•"/>
              <a:defRPr sz="1600"/>
            </a:lvl6pPr>
            <a:lvl7pPr indent="-330200" lvl="6" marL="3200400" rtl="0" algn="l">
              <a:lnSpc>
                <a:spcPct val="100000"/>
              </a:lnSpc>
              <a:spcBef>
                <a:spcPts val="320"/>
              </a:spcBef>
              <a:spcAft>
                <a:spcPts val="0"/>
              </a:spcAft>
              <a:buClr>
                <a:schemeClr val="dk1"/>
              </a:buClr>
              <a:buSzPts val="1600"/>
              <a:buChar char="•"/>
              <a:defRPr sz="1600"/>
            </a:lvl7pPr>
            <a:lvl8pPr indent="-330200" lvl="7" marL="3657600" rtl="0" algn="l">
              <a:lnSpc>
                <a:spcPct val="100000"/>
              </a:lnSpc>
              <a:spcBef>
                <a:spcPts val="320"/>
              </a:spcBef>
              <a:spcAft>
                <a:spcPts val="0"/>
              </a:spcAft>
              <a:buClr>
                <a:schemeClr val="dk1"/>
              </a:buClr>
              <a:buSzPts val="1600"/>
              <a:buChar char="•"/>
              <a:defRPr sz="1600"/>
            </a:lvl8pPr>
            <a:lvl9pPr indent="-330200" lvl="8" marL="4114800" rtl="0" algn="l">
              <a:lnSpc>
                <a:spcPct val="100000"/>
              </a:lnSpc>
              <a:spcBef>
                <a:spcPts val="320"/>
              </a:spcBef>
              <a:spcAft>
                <a:spcPts val="0"/>
              </a:spcAft>
              <a:buClr>
                <a:schemeClr val="dk1"/>
              </a:buClr>
              <a:buSzPts val="1600"/>
              <a:buChar char="•"/>
              <a:defRPr sz="1600"/>
            </a:lvl9pPr>
          </a:lstStyle>
          <a:p/>
        </p:txBody>
      </p:sp>
      <p:sp>
        <p:nvSpPr>
          <p:cNvPr id="56" name="Google Shape;56;p22"/>
          <p:cNvSpPr txBox="1"/>
          <p:nvPr>
            <p:ph idx="3" type="body"/>
          </p:nvPr>
        </p:nvSpPr>
        <p:spPr>
          <a:xfrm>
            <a:off x="4645025" y="1535113"/>
            <a:ext cx="4041900" cy="639900"/>
          </a:xfrm>
          <a:prstGeom prst="rect">
            <a:avLst/>
          </a:prstGeom>
          <a:noFill/>
          <a:ln>
            <a:noFill/>
          </a:ln>
        </p:spPr>
        <p:txBody>
          <a:bodyPr anchorCtr="0" anchor="b" bIns="45700" lIns="91425" spcFirstLastPara="1" rIns="91425" wrap="square" tIns="45700">
            <a:noAutofit/>
          </a:bodyPr>
          <a:lstStyle>
            <a:lvl1pPr indent="-228600" lvl="0" marL="457200" rtl="0" algn="l">
              <a:lnSpc>
                <a:spcPct val="100000"/>
              </a:lnSpc>
              <a:spcBef>
                <a:spcPts val="480"/>
              </a:spcBef>
              <a:spcAft>
                <a:spcPts val="0"/>
              </a:spcAft>
              <a:buClr>
                <a:schemeClr val="dk1"/>
              </a:buClr>
              <a:buSzPts val="2400"/>
              <a:buNone/>
              <a:defRPr b="1" sz="2400"/>
            </a:lvl1pPr>
            <a:lvl2pPr indent="-228600" lvl="1" marL="914400" rtl="0" algn="l">
              <a:lnSpc>
                <a:spcPct val="100000"/>
              </a:lnSpc>
              <a:spcBef>
                <a:spcPts val="400"/>
              </a:spcBef>
              <a:spcAft>
                <a:spcPts val="0"/>
              </a:spcAft>
              <a:buClr>
                <a:schemeClr val="dk1"/>
              </a:buClr>
              <a:buSzPts val="2000"/>
              <a:buNone/>
              <a:defRPr b="1" sz="2000"/>
            </a:lvl2pPr>
            <a:lvl3pPr indent="-228600" lvl="2" marL="1371600" rtl="0" algn="l">
              <a:lnSpc>
                <a:spcPct val="100000"/>
              </a:lnSpc>
              <a:spcBef>
                <a:spcPts val="360"/>
              </a:spcBef>
              <a:spcAft>
                <a:spcPts val="0"/>
              </a:spcAft>
              <a:buClr>
                <a:schemeClr val="dk1"/>
              </a:buClr>
              <a:buSzPts val="1800"/>
              <a:buNone/>
              <a:defRPr b="1" sz="1800"/>
            </a:lvl3pPr>
            <a:lvl4pPr indent="-228600" lvl="3" marL="1828800" rtl="0" algn="l">
              <a:lnSpc>
                <a:spcPct val="100000"/>
              </a:lnSpc>
              <a:spcBef>
                <a:spcPts val="320"/>
              </a:spcBef>
              <a:spcAft>
                <a:spcPts val="0"/>
              </a:spcAft>
              <a:buClr>
                <a:schemeClr val="dk1"/>
              </a:buClr>
              <a:buSzPts val="1600"/>
              <a:buNone/>
              <a:defRPr b="1" sz="1600"/>
            </a:lvl4pPr>
            <a:lvl5pPr indent="-228600" lvl="4" marL="2286000" rtl="0" algn="l">
              <a:lnSpc>
                <a:spcPct val="100000"/>
              </a:lnSpc>
              <a:spcBef>
                <a:spcPts val="320"/>
              </a:spcBef>
              <a:spcAft>
                <a:spcPts val="0"/>
              </a:spcAft>
              <a:buClr>
                <a:schemeClr val="dk1"/>
              </a:buClr>
              <a:buSzPts val="1600"/>
              <a:buNone/>
              <a:defRPr b="1" sz="1600"/>
            </a:lvl5pPr>
            <a:lvl6pPr indent="-228600" lvl="5" marL="2743200" rtl="0" algn="l">
              <a:lnSpc>
                <a:spcPct val="100000"/>
              </a:lnSpc>
              <a:spcBef>
                <a:spcPts val="320"/>
              </a:spcBef>
              <a:spcAft>
                <a:spcPts val="0"/>
              </a:spcAft>
              <a:buClr>
                <a:schemeClr val="dk1"/>
              </a:buClr>
              <a:buSzPts val="1600"/>
              <a:buNone/>
              <a:defRPr b="1" sz="1600"/>
            </a:lvl6pPr>
            <a:lvl7pPr indent="-228600" lvl="6" marL="3200400" rtl="0" algn="l">
              <a:lnSpc>
                <a:spcPct val="100000"/>
              </a:lnSpc>
              <a:spcBef>
                <a:spcPts val="320"/>
              </a:spcBef>
              <a:spcAft>
                <a:spcPts val="0"/>
              </a:spcAft>
              <a:buClr>
                <a:schemeClr val="dk1"/>
              </a:buClr>
              <a:buSzPts val="1600"/>
              <a:buNone/>
              <a:defRPr b="1" sz="1600"/>
            </a:lvl7pPr>
            <a:lvl8pPr indent="-228600" lvl="7" marL="3657600" rtl="0" algn="l">
              <a:lnSpc>
                <a:spcPct val="100000"/>
              </a:lnSpc>
              <a:spcBef>
                <a:spcPts val="320"/>
              </a:spcBef>
              <a:spcAft>
                <a:spcPts val="0"/>
              </a:spcAft>
              <a:buClr>
                <a:schemeClr val="dk1"/>
              </a:buClr>
              <a:buSzPts val="1600"/>
              <a:buNone/>
              <a:defRPr b="1" sz="1600"/>
            </a:lvl8pPr>
            <a:lvl9pPr indent="-228600" lvl="8" marL="4114800" rtl="0" algn="l">
              <a:lnSpc>
                <a:spcPct val="100000"/>
              </a:lnSpc>
              <a:spcBef>
                <a:spcPts val="320"/>
              </a:spcBef>
              <a:spcAft>
                <a:spcPts val="0"/>
              </a:spcAft>
              <a:buClr>
                <a:schemeClr val="dk1"/>
              </a:buClr>
              <a:buSzPts val="1600"/>
              <a:buNone/>
              <a:defRPr b="1" sz="1600"/>
            </a:lvl9pPr>
          </a:lstStyle>
          <a:p/>
        </p:txBody>
      </p:sp>
      <p:sp>
        <p:nvSpPr>
          <p:cNvPr id="57" name="Google Shape;57;p22"/>
          <p:cNvSpPr txBox="1"/>
          <p:nvPr>
            <p:ph idx="4" type="body"/>
          </p:nvPr>
        </p:nvSpPr>
        <p:spPr>
          <a:xfrm>
            <a:off x="4645025" y="2174875"/>
            <a:ext cx="4041900" cy="3951300"/>
          </a:xfrm>
          <a:prstGeom prst="rect">
            <a:avLst/>
          </a:prstGeom>
          <a:noFill/>
          <a:ln>
            <a:noFill/>
          </a:ln>
        </p:spPr>
        <p:txBody>
          <a:bodyPr anchorCtr="0" anchor="t" bIns="45700" lIns="91425" spcFirstLastPara="1" rIns="91425" wrap="square" tIns="45700">
            <a:noAutofit/>
          </a:bodyPr>
          <a:lstStyle>
            <a:lvl1pPr indent="-381000" lvl="0" marL="457200" rtl="0" algn="l">
              <a:lnSpc>
                <a:spcPct val="100000"/>
              </a:lnSpc>
              <a:spcBef>
                <a:spcPts val="480"/>
              </a:spcBef>
              <a:spcAft>
                <a:spcPts val="0"/>
              </a:spcAft>
              <a:buClr>
                <a:schemeClr val="dk1"/>
              </a:buClr>
              <a:buSzPts val="2400"/>
              <a:buChar char="•"/>
              <a:defRPr sz="2400"/>
            </a:lvl1pPr>
            <a:lvl2pPr indent="-355600" lvl="1" marL="914400" rtl="0" algn="l">
              <a:lnSpc>
                <a:spcPct val="100000"/>
              </a:lnSpc>
              <a:spcBef>
                <a:spcPts val="400"/>
              </a:spcBef>
              <a:spcAft>
                <a:spcPts val="0"/>
              </a:spcAft>
              <a:buClr>
                <a:schemeClr val="dk1"/>
              </a:buClr>
              <a:buSzPts val="2000"/>
              <a:buChar char="–"/>
              <a:defRPr sz="2000"/>
            </a:lvl2pPr>
            <a:lvl3pPr indent="-342900" lvl="2" marL="1371600" rtl="0" algn="l">
              <a:lnSpc>
                <a:spcPct val="100000"/>
              </a:lnSpc>
              <a:spcBef>
                <a:spcPts val="360"/>
              </a:spcBef>
              <a:spcAft>
                <a:spcPts val="0"/>
              </a:spcAft>
              <a:buClr>
                <a:schemeClr val="dk1"/>
              </a:buClr>
              <a:buSzPts val="1800"/>
              <a:buChar char="•"/>
              <a:defRPr sz="1800"/>
            </a:lvl3pPr>
            <a:lvl4pPr indent="-330200" lvl="3" marL="1828800" rtl="0" algn="l">
              <a:lnSpc>
                <a:spcPct val="100000"/>
              </a:lnSpc>
              <a:spcBef>
                <a:spcPts val="320"/>
              </a:spcBef>
              <a:spcAft>
                <a:spcPts val="0"/>
              </a:spcAft>
              <a:buClr>
                <a:schemeClr val="dk1"/>
              </a:buClr>
              <a:buSzPts val="1600"/>
              <a:buChar char="–"/>
              <a:defRPr sz="1600"/>
            </a:lvl4pPr>
            <a:lvl5pPr indent="-330200" lvl="4" marL="2286000" rtl="0" algn="l">
              <a:lnSpc>
                <a:spcPct val="100000"/>
              </a:lnSpc>
              <a:spcBef>
                <a:spcPts val="320"/>
              </a:spcBef>
              <a:spcAft>
                <a:spcPts val="0"/>
              </a:spcAft>
              <a:buClr>
                <a:schemeClr val="dk1"/>
              </a:buClr>
              <a:buSzPts val="1600"/>
              <a:buChar char="»"/>
              <a:defRPr sz="1600"/>
            </a:lvl5pPr>
            <a:lvl6pPr indent="-330200" lvl="5" marL="2743200" rtl="0" algn="l">
              <a:lnSpc>
                <a:spcPct val="100000"/>
              </a:lnSpc>
              <a:spcBef>
                <a:spcPts val="320"/>
              </a:spcBef>
              <a:spcAft>
                <a:spcPts val="0"/>
              </a:spcAft>
              <a:buClr>
                <a:schemeClr val="dk1"/>
              </a:buClr>
              <a:buSzPts val="1600"/>
              <a:buChar char="•"/>
              <a:defRPr sz="1600"/>
            </a:lvl6pPr>
            <a:lvl7pPr indent="-330200" lvl="6" marL="3200400" rtl="0" algn="l">
              <a:lnSpc>
                <a:spcPct val="100000"/>
              </a:lnSpc>
              <a:spcBef>
                <a:spcPts val="320"/>
              </a:spcBef>
              <a:spcAft>
                <a:spcPts val="0"/>
              </a:spcAft>
              <a:buClr>
                <a:schemeClr val="dk1"/>
              </a:buClr>
              <a:buSzPts val="1600"/>
              <a:buChar char="•"/>
              <a:defRPr sz="1600"/>
            </a:lvl7pPr>
            <a:lvl8pPr indent="-330200" lvl="7" marL="3657600" rtl="0" algn="l">
              <a:lnSpc>
                <a:spcPct val="100000"/>
              </a:lnSpc>
              <a:spcBef>
                <a:spcPts val="320"/>
              </a:spcBef>
              <a:spcAft>
                <a:spcPts val="0"/>
              </a:spcAft>
              <a:buClr>
                <a:schemeClr val="dk1"/>
              </a:buClr>
              <a:buSzPts val="1600"/>
              <a:buChar char="•"/>
              <a:defRPr sz="1600"/>
            </a:lvl8pPr>
            <a:lvl9pPr indent="-330200" lvl="8" marL="4114800" rtl="0" algn="l">
              <a:lnSpc>
                <a:spcPct val="100000"/>
              </a:lnSpc>
              <a:spcBef>
                <a:spcPts val="320"/>
              </a:spcBef>
              <a:spcAft>
                <a:spcPts val="0"/>
              </a:spcAft>
              <a:buClr>
                <a:schemeClr val="dk1"/>
              </a:buClr>
              <a:buSzPts val="1600"/>
              <a:buChar char="•"/>
              <a:defRPr sz="1600"/>
            </a:lvl9pPr>
          </a:lstStyle>
          <a:p/>
        </p:txBody>
      </p:sp>
      <p:sp>
        <p:nvSpPr>
          <p:cNvPr id="58" name="Google Shape;58;p22"/>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9" name="Google Shape;59;p22"/>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0" name="Google Shape;60;p22"/>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61" name="Shape 61"/>
        <p:cNvGrpSpPr/>
        <p:nvPr/>
      </p:nvGrpSpPr>
      <p:grpSpPr>
        <a:xfrm>
          <a:off x="0" y="0"/>
          <a:ext cx="0" cy="0"/>
          <a:chOff x="0" y="0"/>
          <a:chExt cx="0" cy="0"/>
        </a:xfrm>
      </p:grpSpPr>
      <p:sp>
        <p:nvSpPr>
          <p:cNvPr id="62" name="Google Shape;62;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3" name="Google Shape;63;p23"/>
          <p:cNvSpPr txBox="1"/>
          <p:nvPr>
            <p:ph idx="1" type="body"/>
          </p:nvPr>
        </p:nvSpPr>
        <p:spPr>
          <a:xfrm>
            <a:off x="457200" y="1600200"/>
            <a:ext cx="4038600" cy="4526100"/>
          </a:xfrm>
          <a:prstGeom prst="rect">
            <a:avLst/>
          </a:prstGeom>
          <a:noFill/>
          <a:ln>
            <a:noFill/>
          </a:ln>
        </p:spPr>
        <p:txBody>
          <a:bodyPr anchorCtr="0" anchor="t" bIns="45700" lIns="91425" spcFirstLastPara="1" rIns="91425" wrap="square" tIns="45700">
            <a:noAutofit/>
          </a:bodyPr>
          <a:lstStyle>
            <a:lvl1pPr indent="-406400" lvl="0" marL="457200" rtl="0" algn="l">
              <a:lnSpc>
                <a:spcPct val="100000"/>
              </a:lnSpc>
              <a:spcBef>
                <a:spcPts val="560"/>
              </a:spcBef>
              <a:spcAft>
                <a:spcPts val="0"/>
              </a:spcAft>
              <a:buClr>
                <a:schemeClr val="dk1"/>
              </a:buClr>
              <a:buSzPts val="2800"/>
              <a:buChar char="•"/>
              <a:defRPr sz="2800"/>
            </a:lvl1pPr>
            <a:lvl2pPr indent="-381000" lvl="1" marL="914400" rtl="0" algn="l">
              <a:lnSpc>
                <a:spcPct val="100000"/>
              </a:lnSpc>
              <a:spcBef>
                <a:spcPts val="480"/>
              </a:spcBef>
              <a:spcAft>
                <a:spcPts val="0"/>
              </a:spcAft>
              <a:buClr>
                <a:schemeClr val="dk1"/>
              </a:buClr>
              <a:buSzPts val="2400"/>
              <a:buChar char="–"/>
              <a:defRPr sz="2400"/>
            </a:lvl2pPr>
            <a:lvl3pPr indent="-355600" lvl="2" marL="1371600" rtl="0" algn="l">
              <a:lnSpc>
                <a:spcPct val="100000"/>
              </a:lnSpc>
              <a:spcBef>
                <a:spcPts val="400"/>
              </a:spcBef>
              <a:spcAft>
                <a:spcPts val="0"/>
              </a:spcAft>
              <a:buClr>
                <a:schemeClr val="dk1"/>
              </a:buClr>
              <a:buSzPts val="2000"/>
              <a:buChar char="•"/>
              <a:defRPr sz="2000"/>
            </a:lvl3pPr>
            <a:lvl4pPr indent="-342900" lvl="3" marL="1828800" rtl="0" algn="l">
              <a:lnSpc>
                <a:spcPct val="100000"/>
              </a:lnSpc>
              <a:spcBef>
                <a:spcPts val="360"/>
              </a:spcBef>
              <a:spcAft>
                <a:spcPts val="0"/>
              </a:spcAft>
              <a:buClr>
                <a:schemeClr val="dk1"/>
              </a:buClr>
              <a:buSzPts val="1800"/>
              <a:buChar char="–"/>
              <a:defRPr sz="1800"/>
            </a:lvl4pPr>
            <a:lvl5pPr indent="-342900" lvl="4" marL="2286000" rtl="0" algn="l">
              <a:lnSpc>
                <a:spcPct val="100000"/>
              </a:lnSpc>
              <a:spcBef>
                <a:spcPts val="360"/>
              </a:spcBef>
              <a:spcAft>
                <a:spcPts val="0"/>
              </a:spcAft>
              <a:buClr>
                <a:schemeClr val="dk1"/>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64" name="Google Shape;64;p23"/>
          <p:cNvSpPr txBox="1"/>
          <p:nvPr>
            <p:ph idx="2" type="body"/>
          </p:nvPr>
        </p:nvSpPr>
        <p:spPr>
          <a:xfrm>
            <a:off x="4648200" y="1600200"/>
            <a:ext cx="4038600" cy="4526100"/>
          </a:xfrm>
          <a:prstGeom prst="rect">
            <a:avLst/>
          </a:prstGeom>
          <a:noFill/>
          <a:ln>
            <a:noFill/>
          </a:ln>
        </p:spPr>
        <p:txBody>
          <a:bodyPr anchorCtr="0" anchor="t" bIns="45700" lIns="91425" spcFirstLastPara="1" rIns="91425" wrap="square" tIns="45700">
            <a:noAutofit/>
          </a:bodyPr>
          <a:lstStyle>
            <a:lvl1pPr indent="-406400" lvl="0" marL="457200" rtl="0" algn="l">
              <a:lnSpc>
                <a:spcPct val="100000"/>
              </a:lnSpc>
              <a:spcBef>
                <a:spcPts val="560"/>
              </a:spcBef>
              <a:spcAft>
                <a:spcPts val="0"/>
              </a:spcAft>
              <a:buClr>
                <a:schemeClr val="dk1"/>
              </a:buClr>
              <a:buSzPts val="2800"/>
              <a:buChar char="•"/>
              <a:defRPr sz="2800"/>
            </a:lvl1pPr>
            <a:lvl2pPr indent="-381000" lvl="1" marL="914400" rtl="0" algn="l">
              <a:lnSpc>
                <a:spcPct val="100000"/>
              </a:lnSpc>
              <a:spcBef>
                <a:spcPts val="480"/>
              </a:spcBef>
              <a:spcAft>
                <a:spcPts val="0"/>
              </a:spcAft>
              <a:buClr>
                <a:schemeClr val="dk1"/>
              </a:buClr>
              <a:buSzPts val="2400"/>
              <a:buChar char="–"/>
              <a:defRPr sz="2400"/>
            </a:lvl2pPr>
            <a:lvl3pPr indent="-355600" lvl="2" marL="1371600" rtl="0" algn="l">
              <a:lnSpc>
                <a:spcPct val="100000"/>
              </a:lnSpc>
              <a:spcBef>
                <a:spcPts val="400"/>
              </a:spcBef>
              <a:spcAft>
                <a:spcPts val="0"/>
              </a:spcAft>
              <a:buClr>
                <a:schemeClr val="dk1"/>
              </a:buClr>
              <a:buSzPts val="2000"/>
              <a:buChar char="•"/>
              <a:defRPr sz="2000"/>
            </a:lvl3pPr>
            <a:lvl4pPr indent="-342900" lvl="3" marL="1828800" rtl="0" algn="l">
              <a:lnSpc>
                <a:spcPct val="100000"/>
              </a:lnSpc>
              <a:spcBef>
                <a:spcPts val="360"/>
              </a:spcBef>
              <a:spcAft>
                <a:spcPts val="0"/>
              </a:spcAft>
              <a:buClr>
                <a:schemeClr val="dk1"/>
              </a:buClr>
              <a:buSzPts val="1800"/>
              <a:buChar char="–"/>
              <a:defRPr sz="1800"/>
            </a:lvl4pPr>
            <a:lvl5pPr indent="-342900" lvl="4" marL="2286000" rtl="0" algn="l">
              <a:lnSpc>
                <a:spcPct val="100000"/>
              </a:lnSpc>
              <a:spcBef>
                <a:spcPts val="360"/>
              </a:spcBef>
              <a:spcAft>
                <a:spcPts val="0"/>
              </a:spcAft>
              <a:buClr>
                <a:schemeClr val="dk1"/>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65" name="Google Shape;65;p23"/>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6" name="Google Shape;66;p23"/>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7" name="Google Shape;67;p23"/>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0" Type="http://schemas.openxmlformats.org/officeDocument/2006/relationships/slideLayout" Target="../slideLayouts/slideLayout25.xml"/><Relationship Id="rId13" Type="http://schemas.openxmlformats.org/officeDocument/2006/relationships/slideLayout" Target="../slideLayouts/slideLayout28.xml"/><Relationship Id="rId12" Type="http://schemas.openxmlformats.org/officeDocument/2006/relationships/slideLayout" Target="../slideLayouts/slideLayout27.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5" Type="http://schemas.openxmlformats.org/officeDocument/2006/relationships/theme" Target="../theme/theme5.xml"/><Relationship Id="rId14" Type="http://schemas.openxmlformats.org/officeDocument/2006/relationships/slideLayout" Target="../slideLayouts/slideLayout29.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40.xml"/><Relationship Id="rId10" Type="http://schemas.openxmlformats.org/officeDocument/2006/relationships/slideLayout" Target="../slideLayouts/slideLayout39.xml"/><Relationship Id="rId12" Type="http://schemas.openxmlformats.org/officeDocument/2006/relationships/theme" Target="../theme/theme4.xml"/><Relationship Id="rId1" Type="http://schemas.openxmlformats.org/officeDocument/2006/relationships/slideLayout" Target="../slideLayouts/slideLayout30.xml"/><Relationship Id="rId2" Type="http://schemas.openxmlformats.org/officeDocument/2006/relationships/slideLayout" Target="../slideLayouts/slideLayout31.xml"/><Relationship Id="rId3" Type="http://schemas.openxmlformats.org/officeDocument/2006/relationships/slideLayout" Target="../slideLayouts/slideLayout32.xml"/><Relationship Id="rId4" Type="http://schemas.openxmlformats.org/officeDocument/2006/relationships/slideLayout" Target="../slideLayouts/slideLayout33.xml"/><Relationship Id="rId9" Type="http://schemas.openxmlformats.org/officeDocument/2006/relationships/slideLayout" Target="../slideLayouts/slideLayout38.xml"/><Relationship Id="rId5" Type="http://schemas.openxmlformats.org/officeDocument/2006/relationships/slideLayout" Target="../slideLayouts/slideLayout34.xml"/><Relationship Id="rId6" Type="http://schemas.openxmlformats.org/officeDocument/2006/relationships/slideLayout" Target="../slideLayouts/slideLayout35.xml"/><Relationship Id="rId7" Type="http://schemas.openxmlformats.org/officeDocument/2006/relationships/slideLayout" Target="../slideLayouts/slideLayout36.xml"/><Relationship Id="rId8"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p14"/>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4"/>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9" name="Google Shape;9;p14"/>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10" name="Google Shape;10;p14"/>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8" name="Shape 98"/>
        <p:cNvGrpSpPr/>
        <p:nvPr/>
      </p:nvGrpSpPr>
      <p:grpSpPr>
        <a:xfrm>
          <a:off x="0" y="0"/>
          <a:ext cx="0" cy="0"/>
          <a:chOff x="0" y="0"/>
          <a:chExt cx="0" cy="0"/>
        </a:xfrm>
      </p:grpSpPr>
      <p:sp>
        <p:nvSpPr>
          <p:cNvPr id="99" name="Google Shape;99;g139186987c5_0_284"/>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100" name="Google Shape;100;g139186987c5_0_284"/>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101" name="Google Shape;101;g139186987c5_0_284"/>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165" name="Shape 165"/>
        <p:cNvGrpSpPr/>
        <p:nvPr/>
      </p:nvGrpSpPr>
      <p:grpSpPr>
        <a:xfrm>
          <a:off x="0" y="0"/>
          <a:ext cx="0" cy="0"/>
          <a:chOff x="0" y="0"/>
          <a:chExt cx="0" cy="0"/>
        </a:xfrm>
      </p:grpSpPr>
      <p:sp>
        <p:nvSpPr>
          <p:cNvPr id="166" name="Google Shape;166;g139186987c5_0_425"/>
          <p:cNvSpPr txBox="1"/>
          <p:nvPr>
            <p:ph type="title"/>
          </p:nvPr>
        </p:nvSpPr>
        <p:spPr>
          <a:xfrm>
            <a:off x="311700" y="421233"/>
            <a:ext cx="8520600" cy="1108500"/>
          </a:xfrm>
          <a:prstGeom prst="rect">
            <a:avLst/>
          </a:prstGeom>
          <a:noFill/>
          <a:ln>
            <a:noFill/>
          </a:ln>
        </p:spPr>
        <p:txBody>
          <a:bodyPr anchorCtr="0" anchor="b" bIns="91425" lIns="91425" spcFirstLastPara="1" rIns="91425" wrap="square" tIns="91425">
            <a:normAutofit/>
          </a:bodyPr>
          <a:lstStyle>
            <a:lvl1pPr lvl="0"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167" name="Google Shape;167;g139186987c5_0_425"/>
          <p:cNvSpPr txBox="1"/>
          <p:nvPr>
            <p:ph idx="1" type="body"/>
          </p:nvPr>
        </p:nvSpPr>
        <p:spPr>
          <a:xfrm>
            <a:off x="311700" y="1633633"/>
            <a:ext cx="8520600" cy="44721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168" name="Google Shape;168;g139186987c5_0_425"/>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1"/>
                </a:solidFill>
                <a:latin typeface="Economica"/>
                <a:ea typeface="Economica"/>
                <a:cs typeface="Economica"/>
                <a:sym typeface="Economica"/>
              </a:defRPr>
            </a:lvl1pPr>
            <a:lvl2pPr lvl="1" rtl="0" algn="r">
              <a:buNone/>
              <a:defRPr sz="1000">
                <a:solidFill>
                  <a:schemeClr val="dk1"/>
                </a:solidFill>
                <a:latin typeface="Economica"/>
                <a:ea typeface="Economica"/>
                <a:cs typeface="Economica"/>
                <a:sym typeface="Economica"/>
              </a:defRPr>
            </a:lvl2pPr>
            <a:lvl3pPr lvl="2" rtl="0" algn="r">
              <a:buNone/>
              <a:defRPr sz="1000">
                <a:solidFill>
                  <a:schemeClr val="dk1"/>
                </a:solidFill>
                <a:latin typeface="Economica"/>
                <a:ea typeface="Economica"/>
                <a:cs typeface="Economica"/>
                <a:sym typeface="Economica"/>
              </a:defRPr>
            </a:lvl3pPr>
            <a:lvl4pPr lvl="3" rtl="0" algn="r">
              <a:buNone/>
              <a:defRPr sz="1000">
                <a:solidFill>
                  <a:schemeClr val="dk1"/>
                </a:solidFill>
                <a:latin typeface="Economica"/>
                <a:ea typeface="Economica"/>
                <a:cs typeface="Economica"/>
                <a:sym typeface="Economica"/>
              </a:defRPr>
            </a:lvl4pPr>
            <a:lvl5pPr lvl="4" rtl="0" algn="r">
              <a:buNone/>
              <a:defRPr sz="1000">
                <a:solidFill>
                  <a:schemeClr val="dk1"/>
                </a:solidFill>
                <a:latin typeface="Economica"/>
                <a:ea typeface="Economica"/>
                <a:cs typeface="Economica"/>
                <a:sym typeface="Economica"/>
              </a:defRPr>
            </a:lvl5pPr>
            <a:lvl6pPr lvl="5" rtl="0" algn="r">
              <a:buNone/>
              <a:defRPr sz="1000">
                <a:solidFill>
                  <a:schemeClr val="dk1"/>
                </a:solidFill>
                <a:latin typeface="Economica"/>
                <a:ea typeface="Economica"/>
                <a:cs typeface="Economica"/>
                <a:sym typeface="Economica"/>
              </a:defRPr>
            </a:lvl6pPr>
            <a:lvl7pPr lvl="6" rtl="0" algn="r">
              <a:buNone/>
              <a:defRPr sz="1000">
                <a:solidFill>
                  <a:schemeClr val="dk1"/>
                </a:solidFill>
                <a:latin typeface="Economica"/>
                <a:ea typeface="Economica"/>
                <a:cs typeface="Economica"/>
                <a:sym typeface="Economica"/>
              </a:defRPr>
            </a:lvl7pPr>
            <a:lvl8pPr lvl="7" rtl="0" algn="r">
              <a:buNone/>
              <a:defRPr sz="1000">
                <a:solidFill>
                  <a:schemeClr val="dk1"/>
                </a:solidFill>
                <a:latin typeface="Economica"/>
                <a:ea typeface="Economica"/>
                <a:cs typeface="Economica"/>
                <a:sym typeface="Economica"/>
              </a:defRPr>
            </a:lvl8pPr>
            <a:lvl9pPr lvl="8" rtl="0"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92"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Relationship Id="rId3" Type="http://schemas.openxmlformats.org/officeDocument/2006/relationships/hyperlink" Target="http://facilis.uesb.br" TargetMode="External"/><Relationship Id="rId4" Type="http://schemas.openxmlformats.org/officeDocument/2006/relationships/hyperlink" Target="https://www.mendeley.com"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31.xml"/><Relationship Id="rId3" Type="http://schemas.openxmlformats.org/officeDocument/2006/relationships/image" Target="../media/image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223" name="Shape 223"/>
        <p:cNvGrpSpPr/>
        <p:nvPr/>
      </p:nvGrpSpPr>
      <p:grpSpPr>
        <a:xfrm>
          <a:off x="0" y="0"/>
          <a:ext cx="0" cy="0"/>
          <a:chOff x="0" y="0"/>
          <a:chExt cx="0" cy="0"/>
        </a:xfrm>
      </p:grpSpPr>
      <p:sp>
        <p:nvSpPr>
          <p:cNvPr id="224" name="Google Shape;224;g139186987c5_0_0"/>
          <p:cNvSpPr txBox="1"/>
          <p:nvPr>
            <p:ph type="ctrTitle"/>
          </p:nvPr>
        </p:nvSpPr>
        <p:spPr>
          <a:xfrm>
            <a:off x="2517600" y="555225"/>
            <a:ext cx="5114400" cy="45549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4400"/>
              <a:buFont typeface="Calibri"/>
              <a:buNone/>
            </a:pPr>
            <a:r>
              <a:rPr b="0" i="0" lang="en-US" sz="4100" u="none">
                <a:solidFill>
                  <a:srgbClr val="4258A4"/>
                </a:solidFill>
                <a:latin typeface="Calibri"/>
                <a:ea typeface="Calibri"/>
                <a:cs typeface="Calibri"/>
                <a:sym typeface="Calibri"/>
              </a:rPr>
              <a:t>Introdução à Pesquisa </a:t>
            </a:r>
            <a:br>
              <a:rPr b="0" i="0" lang="en-US" sz="4100" u="none">
                <a:solidFill>
                  <a:srgbClr val="4258A4"/>
                </a:solidFill>
                <a:latin typeface="Calibri"/>
                <a:ea typeface="Calibri"/>
                <a:cs typeface="Calibri"/>
                <a:sym typeface="Calibri"/>
              </a:rPr>
            </a:br>
            <a:r>
              <a:rPr b="0" i="0" lang="en-US" sz="4100" u="none">
                <a:solidFill>
                  <a:srgbClr val="4258A4"/>
                </a:solidFill>
                <a:latin typeface="Calibri"/>
                <a:ea typeface="Calibri"/>
                <a:cs typeface="Calibri"/>
                <a:sym typeface="Calibri"/>
              </a:rPr>
              <a:t>em Ensino de Física</a:t>
            </a:r>
            <a:endParaRPr sz="4100">
              <a:solidFill>
                <a:srgbClr val="4258A4"/>
              </a:solidFill>
            </a:endParaRPr>
          </a:p>
        </p:txBody>
      </p:sp>
      <p:sp>
        <p:nvSpPr>
          <p:cNvPr id="225" name="Google Shape;225;g139186987c5_0_0"/>
          <p:cNvSpPr txBox="1"/>
          <p:nvPr>
            <p:ph idx="1" type="subTitle"/>
          </p:nvPr>
        </p:nvSpPr>
        <p:spPr>
          <a:xfrm>
            <a:off x="228600" y="5410200"/>
            <a:ext cx="2675100" cy="1219200"/>
          </a:xfrm>
          <a:prstGeom prst="rect">
            <a:avLst/>
          </a:prstGeom>
          <a:noFill/>
          <a:ln>
            <a:noFill/>
          </a:ln>
        </p:spPr>
        <p:txBody>
          <a:bodyPr anchorCtr="0" anchor="t" bIns="45700" lIns="91425" spcFirstLastPara="1" rIns="91425" wrap="square" tIns="45700">
            <a:normAutofit fontScale="55000" lnSpcReduction="20000"/>
          </a:bodyPr>
          <a:lstStyle/>
          <a:p>
            <a:pPr indent="0" lvl="0" marL="0" rtl="0" algn="l">
              <a:lnSpc>
                <a:spcPct val="115000"/>
              </a:lnSpc>
              <a:spcBef>
                <a:spcPts val="0"/>
              </a:spcBef>
              <a:spcAft>
                <a:spcPts val="0"/>
              </a:spcAft>
              <a:buClr>
                <a:srgbClr val="FFFFFF"/>
              </a:buClr>
              <a:buSzPct val="114285"/>
              <a:buNone/>
            </a:pPr>
            <a:r>
              <a:rPr i="0" lang="en-US" sz="2800" u="none">
                <a:solidFill>
                  <a:srgbClr val="4258A4"/>
                </a:solidFill>
                <a:latin typeface="Calibri"/>
                <a:ea typeface="Calibri"/>
                <a:cs typeface="Calibri"/>
                <a:sym typeface="Calibri"/>
              </a:rPr>
              <a:t>Prof</a:t>
            </a:r>
            <a:r>
              <a:rPr i="0" lang="en-US" sz="2000" u="none">
                <a:solidFill>
                  <a:srgbClr val="4258A4"/>
                </a:solidFill>
                <a:latin typeface="Calibri"/>
                <a:ea typeface="Calibri"/>
                <a:cs typeface="Calibri"/>
                <a:sym typeface="Calibri"/>
              </a:rPr>
              <a:t>a</a:t>
            </a:r>
            <a:r>
              <a:rPr i="0" lang="en-US" sz="2800" u="none">
                <a:solidFill>
                  <a:srgbClr val="4258A4"/>
                </a:solidFill>
                <a:latin typeface="Calibri"/>
                <a:ea typeface="Calibri"/>
                <a:cs typeface="Calibri"/>
                <a:sym typeface="Calibri"/>
              </a:rPr>
              <a:t>. Cristina Leite (D)</a:t>
            </a:r>
            <a:endParaRPr sz="2800">
              <a:solidFill>
                <a:srgbClr val="4258A4"/>
              </a:solidFill>
              <a:latin typeface="Calibri"/>
              <a:ea typeface="Calibri"/>
              <a:cs typeface="Calibri"/>
              <a:sym typeface="Calibri"/>
            </a:endParaRPr>
          </a:p>
          <a:p>
            <a:pPr indent="0" lvl="0" marL="0" rtl="0" algn="l">
              <a:lnSpc>
                <a:spcPct val="115000"/>
              </a:lnSpc>
              <a:spcBef>
                <a:spcPts val="0"/>
              </a:spcBef>
              <a:spcAft>
                <a:spcPts val="0"/>
              </a:spcAft>
              <a:buClr>
                <a:srgbClr val="FFFFFF"/>
              </a:buClr>
              <a:buSzPct val="114285"/>
              <a:buNone/>
            </a:pPr>
            <a:r>
              <a:rPr i="0" lang="en-US" sz="2800" u="none">
                <a:solidFill>
                  <a:srgbClr val="4258A4"/>
                </a:solidFill>
                <a:latin typeface="Calibri"/>
                <a:ea typeface="Calibri"/>
                <a:cs typeface="Calibri"/>
                <a:sym typeface="Calibri"/>
              </a:rPr>
              <a:t>Prof</a:t>
            </a:r>
            <a:r>
              <a:rPr lang="en-US" sz="2800">
                <a:solidFill>
                  <a:srgbClr val="4258A4"/>
                </a:solidFill>
                <a:latin typeface="Calibri"/>
                <a:ea typeface="Calibri"/>
                <a:cs typeface="Calibri"/>
                <a:sym typeface="Calibri"/>
              </a:rPr>
              <a:t>. Cristiano Mattos (D)</a:t>
            </a:r>
            <a:endParaRPr sz="2800">
              <a:solidFill>
                <a:srgbClr val="4258A4"/>
              </a:solidFill>
              <a:latin typeface="Calibri"/>
              <a:ea typeface="Calibri"/>
              <a:cs typeface="Calibri"/>
              <a:sym typeface="Calibri"/>
            </a:endParaRPr>
          </a:p>
          <a:p>
            <a:pPr indent="0" lvl="0" marL="0" rtl="0" algn="l">
              <a:lnSpc>
                <a:spcPct val="115000"/>
              </a:lnSpc>
              <a:spcBef>
                <a:spcPts val="0"/>
              </a:spcBef>
              <a:spcAft>
                <a:spcPts val="0"/>
              </a:spcAft>
              <a:buClr>
                <a:srgbClr val="FFFFFF"/>
              </a:buClr>
              <a:buSzPct val="114285"/>
              <a:buNone/>
            </a:pPr>
            <a:r>
              <a:t/>
            </a:r>
            <a:endParaRPr sz="2800">
              <a:solidFill>
                <a:srgbClr val="4258A4"/>
              </a:solidFill>
              <a:latin typeface="Calibri"/>
              <a:ea typeface="Calibri"/>
              <a:cs typeface="Calibri"/>
              <a:sym typeface="Calibri"/>
            </a:endParaRPr>
          </a:p>
          <a:p>
            <a:pPr indent="0" lvl="0" marL="0" rtl="0" algn="l">
              <a:lnSpc>
                <a:spcPct val="115000"/>
              </a:lnSpc>
              <a:spcBef>
                <a:spcPts val="0"/>
              </a:spcBef>
              <a:spcAft>
                <a:spcPts val="0"/>
              </a:spcAft>
              <a:buClr>
                <a:srgbClr val="FFFFFF"/>
              </a:buClr>
              <a:buSzPct val="114285"/>
              <a:buNone/>
            </a:pPr>
            <a:r>
              <a:rPr lang="en-US" sz="2800">
                <a:solidFill>
                  <a:srgbClr val="4258A4"/>
                </a:solidFill>
                <a:latin typeface="Calibri"/>
                <a:ea typeface="Calibri"/>
                <a:cs typeface="Calibri"/>
                <a:sym typeface="Calibri"/>
              </a:rPr>
              <a:t>Prof. Ivã Gurgel (N)</a:t>
            </a:r>
            <a:endParaRPr sz="2800">
              <a:solidFill>
                <a:srgbClr val="4258A4"/>
              </a:solidFill>
              <a:latin typeface="Calibri"/>
              <a:ea typeface="Calibri"/>
              <a:cs typeface="Calibri"/>
              <a:sym typeface="Calibri"/>
            </a:endParaRPr>
          </a:p>
          <a:p>
            <a:pPr indent="0" lvl="0" marL="0" rtl="0" algn="l">
              <a:lnSpc>
                <a:spcPct val="115000"/>
              </a:lnSpc>
              <a:spcBef>
                <a:spcPts val="0"/>
              </a:spcBef>
              <a:spcAft>
                <a:spcPts val="0"/>
              </a:spcAft>
              <a:buClr>
                <a:srgbClr val="FFFFFF"/>
              </a:buClr>
              <a:buSzPct val="114285"/>
              <a:buNone/>
            </a:pPr>
            <a:r>
              <a:rPr lang="en-US" sz="2800">
                <a:solidFill>
                  <a:srgbClr val="4258A4"/>
                </a:solidFill>
                <a:latin typeface="Calibri"/>
                <a:ea typeface="Calibri"/>
                <a:cs typeface="Calibri"/>
                <a:sym typeface="Calibri"/>
              </a:rPr>
              <a:t>Prof. André Rodrigues (N)</a:t>
            </a:r>
            <a:endParaRPr sz="1600">
              <a:solidFill>
                <a:srgbClr val="4258A4"/>
              </a:solidFill>
              <a:latin typeface="Calibri"/>
              <a:ea typeface="Calibri"/>
              <a:cs typeface="Calibri"/>
              <a:sym typeface="Calibri"/>
            </a:endParaRPr>
          </a:p>
        </p:txBody>
      </p:sp>
      <p:sp>
        <p:nvSpPr>
          <p:cNvPr id="226" name="Google Shape;226;g139186987c5_0_0"/>
          <p:cNvSpPr txBox="1"/>
          <p:nvPr/>
        </p:nvSpPr>
        <p:spPr>
          <a:xfrm>
            <a:off x="360150" y="555225"/>
            <a:ext cx="19077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latin typeface="Open Sans"/>
                <a:ea typeface="Open Sans"/>
                <a:cs typeface="Open Sans"/>
                <a:sym typeface="Open Sans"/>
              </a:rPr>
              <a:t>Aulas 4 e 5</a:t>
            </a:r>
            <a:endParaRPr>
              <a:latin typeface="Open Sans"/>
              <a:ea typeface="Open Sans"/>
              <a:cs typeface="Open Sans"/>
              <a:sym typeface="Open Sans"/>
            </a:endParaRPr>
          </a:p>
          <a:p>
            <a:pPr indent="0" lvl="0" marL="0" rtl="0" algn="l">
              <a:spcBef>
                <a:spcPts val="0"/>
              </a:spcBef>
              <a:spcAft>
                <a:spcPts val="0"/>
              </a:spcAft>
              <a:buNone/>
            </a:pPr>
            <a:r>
              <a:rPr lang="en-US">
                <a:latin typeface="Open Sans"/>
                <a:ea typeface="Open Sans"/>
                <a:cs typeface="Open Sans"/>
                <a:sym typeface="Open Sans"/>
              </a:rPr>
              <a:t>Contexto e Revisão bibliográfica</a:t>
            </a:r>
            <a:endParaRPr>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279" name="Shape 279"/>
        <p:cNvGrpSpPr/>
        <p:nvPr/>
      </p:nvGrpSpPr>
      <p:grpSpPr>
        <a:xfrm>
          <a:off x="0" y="0"/>
          <a:ext cx="0" cy="0"/>
          <a:chOff x="0" y="0"/>
          <a:chExt cx="0" cy="0"/>
        </a:xfrm>
      </p:grpSpPr>
      <p:sp>
        <p:nvSpPr>
          <p:cNvPr id="280" name="Google Shape;280;g139477d31ab_0_4"/>
          <p:cNvSpPr txBox="1"/>
          <p:nvPr>
            <p:ph type="title"/>
          </p:nvPr>
        </p:nvSpPr>
        <p:spPr>
          <a:xfrm>
            <a:off x="457200" y="273050"/>
            <a:ext cx="3008400" cy="11622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sz="5600">
                <a:solidFill>
                  <a:srgbClr val="980000"/>
                </a:solidFill>
              </a:rPr>
              <a:t>Atividade</a:t>
            </a:r>
            <a:endParaRPr sz="5600">
              <a:solidFill>
                <a:srgbClr val="980000"/>
              </a:solidFill>
            </a:endParaRPr>
          </a:p>
        </p:txBody>
      </p:sp>
      <p:sp>
        <p:nvSpPr>
          <p:cNvPr id="281" name="Google Shape;281;g139477d31ab_0_4"/>
          <p:cNvSpPr txBox="1"/>
          <p:nvPr>
            <p:ph idx="1" type="body"/>
          </p:nvPr>
        </p:nvSpPr>
        <p:spPr>
          <a:xfrm>
            <a:off x="4863450" y="502500"/>
            <a:ext cx="4082700" cy="5853000"/>
          </a:xfrm>
          <a:prstGeom prst="rect">
            <a:avLst/>
          </a:prstGeom>
        </p:spPr>
        <p:txBody>
          <a:bodyPr anchorCtr="0" anchor="t" bIns="45700" lIns="91425" spcFirstLastPara="1" rIns="91425" wrap="square" tIns="45700">
            <a:noAutofit/>
          </a:bodyPr>
          <a:lstStyle/>
          <a:p>
            <a:pPr indent="-381000" lvl="0" marL="939800" rtl="0" algn="l">
              <a:spcBef>
                <a:spcPts val="0"/>
              </a:spcBef>
              <a:spcAft>
                <a:spcPts val="0"/>
              </a:spcAft>
              <a:buSzPts val="3600"/>
              <a:buFont typeface="Gill Sans"/>
              <a:buChar char="•"/>
            </a:pPr>
            <a:r>
              <a:rPr lang="en-US" sz="1900">
                <a:latin typeface="Gill Sans"/>
                <a:ea typeface="Gill Sans"/>
                <a:cs typeface="Gill Sans"/>
                <a:sym typeface="Gill Sans"/>
              </a:rPr>
              <a:t>Leitura geral</a:t>
            </a:r>
            <a:endParaRPr sz="600">
              <a:latin typeface="Arial"/>
              <a:ea typeface="Arial"/>
              <a:cs typeface="Arial"/>
              <a:sym typeface="Arial"/>
            </a:endParaRPr>
          </a:p>
          <a:p>
            <a:pPr indent="-381000" lvl="0" marL="939800" rtl="0" algn="l">
              <a:spcBef>
                <a:spcPts val="1700"/>
              </a:spcBef>
              <a:spcAft>
                <a:spcPts val="0"/>
              </a:spcAft>
              <a:buSzPts val="3600"/>
              <a:buFont typeface="Gill Sans"/>
              <a:buChar char="•"/>
            </a:pPr>
            <a:r>
              <a:rPr lang="en-US" sz="1900">
                <a:latin typeface="Gill Sans"/>
                <a:ea typeface="Gill Sans"/>
                <a:cs typeface="Gill Sans"/>
                <a:sym typeface="Gill Sans"/>
              </a:rPr>
              <a:t>Tipos de revisão</a:t>
            </a:r>
            <a:endParaRPr sz="600">
              <a:latin typeface="Arial"/>
              <a:ea typeface="Arial"/>
              <a:cs typeface="Arial"/>
              <a:sym typeface="Arial"/>
            </a:endParaRPr>
          </a:p>
          <a:p>
            <a:pPr indent="-381000" lvl="0" marL="939800" rtl="0" algn="l">
              <a:spcBef>
                <a:spcPts val="1700"/>
              </a:spcBef>
              <a:spcAft>
                <a:spcPts val="0"/>
              </a:spcAft>
              <a:buSzPts val="3600"/>
              <a:buFont typeface="Gill Sans"/>
              <a:buChar char="•"/>
            </a:pPr>
            <a:r>
              <a:rPr lang="en-US" sz="1900">
                <a:latin typeface="Gill Sans"/>
                <a:ea typeface="Gill Sans"/>
                <a:cs typeface="Gill Sans"/>
                <a:sym typeface="Gill Sans"/>
              </a:rPr>
              <a:t>abrangência, período, locais de busca…</a:t>
            </a:r>
            <a:endParaRPr sz="600">
              <a:latin typeface="Arial"/>
              <a:ea typeface="Arial"/>
              <a:cs typeface="Arial"/>
              <a:sym typeface="Arial"/>
            </a:endParaRPr>
          </a:p>
          <a:p>
            <a:pPr indent="-381000" lvl="0" marL="939800" rtl="0" algn="l">
              <a:spcBef>
                <a:spcPts val="1700"/>
              </a:spcBef>
              <a:spcAft>
                <a:spcPts val="0"/>
              </a:spcAft>
              <a:buSzPts val="3600"/>
              <a:buFont typeface="Gill Sans"/>
              <a:buChar char="•"/>
            </a:pPr>
            <a:r>
              <a:rPr lang="en-US" sz="1900">
                <a:latin typeface="Gill Sans"/>
                <a:ea typeface="Gill Sans"/>
                <a:cs typeface="Gill Sans"/>
                <a:sym typeface="Gill Sans"/>
              </a:rPr>
              <a:t>escolha do material de análise</a:t>
            </a:r>
            <a:endParaRPr sz="600">
              <a:latin typeface="Arial"/>
              <a:ea typeface="Arial"/>
              <a:cs typeface="Arial"/>
              <a:sym typeface="Arial"/>
            </a:endParaRPr>
          </a:p>
          <a:p>
            <a:pPr indent="-381000" lvl="0" marL="939800" rtl="0" algn="l">
              <a:spcBef>
                <a:spcPts val="1700"/>
              </a:spcBef>
              <a:spcAft>
                <a:spcPts val="0"/>
              </a:spcAft>
              <a:buSzPts val="3600"/>
              <a:buFont typeface="Gill Sans"/>
              <a:buChar char="•"/>
            </a:pPr>
            <a:r>
              <a:rPr lang="en-US" sz="1900">
                <a:latin typeface="Gill Sans"/>
                <a:ea typeface="Gill Sans"/>
                <a:cs typeface="Gill Sans"/>
                <a:sym typeface="Gill Sans"/>
              </a:rPr>
              <a:t>formas de organização dos dados</a:t>
            </a:r>
            <a:endParaRPr sz="600">
              <a:latin typeface="Arial"/>
              <a:ea typeface="Arial"/>
              <a:cs typeface="Arial"/>
              <a:sym typeface="Arial"/>
            </a:endParaRPr>
          </a:p>
          <a:p>
            <a:pPr indent="-381000" lvl="0" marL="939800" rtl="0" algn="l">
              <a:spcBef>
                <a:spcPts val="1700"/>
              </a:spcBef>
              <a:spcAft>
                <a:spcPts val="0"/>
              </a:spcAft>
              <a:buSzPts val="3600"/>
              <a:buFont typeface="Gill Sans"/>
              <a:buChar char="•"/>
            </a:pPr>
            <a:r>
              <a:rPr lang="en-US" sz="1900">
                <a:latin typeface="Gill Sans"/>
                <a:ea typeface="Gill Sans"/>
                <a:cs typeface="Gill Sans"/>
                <a:sym typeface="Gill Sans"/>
              </a:rPr>
              <a:t>principais resultados e considerações</a:t>
            </a:r>
            <a:endParaRPr/>
          </a:p>
        </p:txBody>
      </p:sp>
      <p:sp>
        <p:nvSpPr>
          <p:cNvPr id="282" name="Google Shape;282;g139477d31ab_0_4"/>
          <p:cNvSpPr txBox="1"/>
          <p:nvPr>
            <p:ph idx="2" type="body"/>
          </p:nvPr>
        </p:nvSpPr>
        <p:spPr>
          <a:xfrm>
            <a:off x="457200" y="1435100"/>
            <a:ext cx="4474500" cy="4691100"/>
          </a:xfrm>
          <a:prstGeom prst="rect">
            <a:avLst/>
          </a:prstGeom>
        </p:spPr>
        <p:txBody>
          <a:bodyPr anchorCtr="0" anchor="t" bIns="45700" lIns="91425" spcFirstLastPara="1" rIns="91425" wrap="square" tIns="45700">
            <a:noAutofit/>
          </a:bodyPr>
          <a:lstStyle/>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rPr lang="en-US" sz="1800"/>
              <a:t>Escolha uma temática de seu interesse</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rPr lang="en-US" sz="1800"/>
              <a:t>Faça uma leitura geral tentando identificar alguns dos itens abordados</a:t>
            </a:r>
            <a:endParaRPr sz="1800"/>
          </a:p>
          <a:p>
            <a:pPr indent="0" lvl="0" marL="0" rtl="0" algn="l">
              <a:spcBef>
                <a:spcPts val="280"/>
              </a:spcBef>
              <a:spcAft>
                <a:spcPts val="0"/>
              </a:spcAft>
              <a:buNone/>
            </a:pPr>
            <a:r>
              <a:rPr lang="en-US" sz="1800"/>
              <a:t>(25 min)</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rPr lang="en-US" sz="1800"/>
              <a:t>Junte-se a outros estudantes que leram o mesmo texto e discuta com eles suas percepções (10 min)</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t/>
            </a:r>
            <a:endParaRPr sz="1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C1130"/>
        </a:solidFill>
      </p:bgPr>
    </p:bg>
    <p:spTree>
      <p:nvGrpSpPr>
        <p:cNvPr id="286" name="Shape 286"/>
        <p:cNvGrpSpPr/>
        <p:nvPr/>
      </p:nvGrpSpPr>
      <p:grpSpPr>
        <a:xfrm>
          <a:off x="0" y="0"/>
          <a:ext cx="0" cy="0"/>
          <a:chOff x="0" y="0"/>
          <a:chExt cx="0" cy="0"/>
        </a:xfrm>
      </p:grpSpPr>
      <p:sp>
        <p:nvSpPr>
          <p:cNvPr id="287" name="Google Shape;287;g13945efb85a_0_322"/>
          <p:cNvSpPr txBox="1"/>
          <p:nvPr>
            <p:ph type="title"/>
          </p:nvPr>
        </p:nvSpPr>
        <p:spPr>
          <a:xfrm>
            <a:off x="1426375" y="-244379"/>
            <a:ext cx="7358100" cy="1220700"/>
          </a:xfrm>
          <a:prstGeom prst="rect">
            <a:avLst/>
          </a:prstGeom>
          <a:noFill/>
          <a:ln>
            <a:noFill/>
          </a:ln>
        </p:spPr>
        <p:txBody>
          <a:bodyPr anchorCtr="0" anchor="ctr" bIns="35725" lIns="35725" spcFirstLastPara="1" rIns="35725" wrap="square" tIns="35725">
            <a:noAutofit/>
          </a:bodyPr>
          <a:lstStyle/>
          <a:p>
            <a:pPr indent="0" lvl="0" marL="0" marR="0" rtl="0" algn="r">
              <a:lnSpc>
                <a:spcPct val="100000"/>
              </a:lnSpc>
              <a:spcBef>
                <a:spcPts val="0"/>
              </a:spcBef>
              <a:spcAft>
                <a:spcPts val="0"/>
              </a:spcAft>
              <a:buClr>
                <a:srgbClr val="FFFFFF"/>
              </a:buClr>
              <a:buSzPts val="5900"/>
              <a:buFont typeface="Gill Sans"/>
              <a:buNone/>
            </a:pPr>
            <a:r>
              <a:rPr b="0" i="0" lang="en-US" sz="4000" u="none" cap="none" strike="noStrike">
                <a:solidFill>
                  <a:srgbClr val="FFFFFF"/>
                </a:solidFill>
                <a:latin typeface="Gill Sans"/>
                <a:ea typeface="Gill Sans"/>
                <a:cs typeface="Gill Sans"/>
                <a:sym typeface="Gill Sans"/>
              </a:rPr>
              <a:t>...alguns exemplos</a:t>
            </a:r>
            <a:r>
              <a:rPr lang="en-US" sz="4000">
                <a:solidFill>
                  <a:srgbClr val="FFFFFF"/>
                </a:solidFill>
                <a:latin typeface="Gill Sans"/>
                <a:ea typeface="Gill Sans"/>
                <a:cs typeface="Gill Sans"/>
                <a:sym typeface="Gill Sans"/>
              </a:rPr>
              <a:t> (diurno)</a:t>
            </a:r>
            <a:endParaRPr sz="4000">
              <a:solidFill>
                <a:srgbClr val="FFFFFF"/>
              </a:solidFill>
              <a:latin typeface="Gill Sans"/>
              <a:ea typeface="Gill Sans"/>
              <a:cs typeface="Gill Sans"/>
              <a:sym typeface="Gill Sans"/>
            </a:endParaRPr>
          </a:p>
        </p:txBody>
      </p:sp>
      <p:sp>
        <p:nvSpPr>
          <p:cNvPr id="288" name="Google Shape;288;g13945efb85a_0_322"/>
          <p:cNvSpPr txBox="1"/>
          <p:nvPr>
            <p:ph idx="1" type="body"/>
          </p:nvPr>
        </p:nvSpPr>
        <p:spPr>
          <a:xfrm>
            <a:off x="272050" y="847800"/>
            <a:ext cx="5875500" cy="5477400"/>
          </a:xfrm>
          <a:prstGeom prst="rect">
            <a:avLst/>
          </a:prstGeom>
          <a:noFill/>
          <a:ln>
            <a:noFill/>
          </a:ln>
        </p:spPr>
        <p:txBody>
          <a:bodyPr anchorCtr="0" anchor="ctr" bIns="35725" lIns="35725" spcFirstLastPara="1" rIns="35725" wrap="square" tIns="35725">
            <a:noAutofit/>
          </a:bodyPr>
          <a:lstStyle/>
          <a:p>
            <a:pPr indent="0" lvl="0" marL="0" rtl="0" algn="l">
              <a:lnSpc>
                <a:spcPct val="100000"/>
              </a:lnSpc>
              <a:spcBef>
                <a:spcPts val="0"/>
              </a:spcBef>
              <a:spcAft>
                <a:spcPts val="0"/>
              </a:spcAft>
              <a:buNone/>
            </a:pPr>
            <a:r>
              <a:rPr b="0" i="0" lang="en-US" sz="2000" u="none" cap="none" strike="noStrike">
                <a:solidFill>
                  <a:srgbClr val="FFFFFF"/>
                </a:solidFill>
                <a:latin typeface="Gill Sans"/>
                <a:ea typeface="Gill Sans"/>
                <a:cs typeface="Gill Sans"/>
                <a:sym typeface="Gill Sans"/>
              </a:rPr>
              <a:t>H</a:t>
            </a:r>
            <a:r>
              <a:rPr lang="en-US" sz="2000">
                <a:solidFill>
                  <a:srgbClr val="FFFFFF"/>
                </a:solidFill>
                <a:latin typeface="Gill Sans"/>
                <a:ea typeface="Gill Sans"/>
                <a:cs typeface="Gill Sans"/>
                <a:sym typeface="Gill Sans"/>
              </a:rPr>
              <a:t>istória e </a:t>
            </a:r>
            <a:r>
              <a:rPr b="0" i="0" lang="en-US" sz="2000" u="none" cap="none" strike="noStrike">
                <a:solidFill>
                  <a:srgbClr val="FFFFFF"/>
                </a:solidFill>
                <a:latin typeface="Gill Sans"/>
                <a:ea typeface="Gill Sans"/>
                <a:cs typeface="Gill Sans"/>
                <a:sym typeface="Gill Sans"/>
              </a:rPr>
              <a:t>Filosofia das Ciências no Ensino</a:t>
            </a:r>
            <a:endParaRPr b="0" i="0" sz="2000" u="none" cap="none" strike="noStrike">
              <a:solidFill>
                <a:srgbClr val="FFFFFF"/>
              </a:solidFill>
              <a:latin typeface="Gill Sans"/>
              <a:ea typeface="Gill Sans"/>
              <a:cs typeface="Gill Sans"/>
              <a:sym typeface="Gill Sans"/>
            </a:endParaRPr>
          </a:p>
          <a:p>
            <a:pPr indent="0" lvl="0" marL="0" rtl="0" algn="l">
              <a:lnSpc>
                <a:spcPct val="100000"/>
              </a:lnSpc>
              <a:spcBef>
                <a:spcPts val="0"/>
              </a:spcBef>
              <a:spcAft>
                <a:spcPts val="0"/>
              </a:spcAft>
              <a:buNone/>
            </a:pPr>
            <a:r>
              <a:t/>
            </a:r>
            <a:endParaRPr sz="2000">
              <a:solidFill>
                <a:srgbClr val="FFFFFF"/>
              </a:solidFill>
              <a:latin typeface="Gill Sans"/>
              <a:ea typeface="Gill Sans"/>
              <a:cs typeface="Gill Sans"/>
              <a:sym typeface="Gill Sans"/>
            </a:endParaRPr>
          </a:p>
          <a:p>
            <a:pPr indent="0" lvl="0" marL="0" rtl="0" algn="l">
              <a:lnSpc>
                <a:spcPct val="100000"/>
              </a:lnSpc>
              <a:spcBef>
                <a:spcPts val="0"/>
              </a:spcBef>
              <a:spcAft>
                <a:spcPts val="0"/>
              </a:spcAft>
              <a:buNone/>
            </a:pPr>
            <a:r>
              <a:rPr lang="en-US" sz="1700">
                <a:solidFill>
                  <a:srgbClr val="FFFFFF"/>
                </a:solidFill>
                <a:latin typeface="Gill Sans"/>
                <a:ea typeface="Gill Sans"/>
                <a:cs typeface="Gill Sans"/>
                <a:sym typeface="Gill Sans"/>
              </a:rPr>
              <a:t>https://rbhciencia.emnuvens.com.br/revista/article/view/237/189</a:t>
            </a:r>
            <a:endParaRPr sz="1700">
              <a:solidFill>
                <a:srgbClr val="FFFFFF"/>
              </a:solidFill>
              <a:latin typeface="Gill Sans"/>
              <a:ea typeface="Gill Sans"/>
              <a:cs typeface="Gill Sans"/>
              <a:sym typeface="Gill Sans"/>
            </a:endParaRPr>
          </a:p>
          <a:p>
            <a:pPr indent="0" lvl="0" marL="0" rtl="0" algn="l">
              <a:lnSpc>
                <a:spcPct val="100000"/>
              </a:lnSpc>
              <a:spcBef>
                <a:spcPts val="0"/>
              </a:spcBef>
              <a:spcAft>
                <a:spcPts val="0"/>
              </a:spcAft>
              <a:buNone/>
            </a:pPr>
            <a:r>
              <a:t/>
            </a:r>
            <a:endParaRPr sz="1100">
              <a:solidFill>
                <a:srgbClr val="FFFFFF"/>
              </a:solidFill>
              <a:latin typeface="Gill Sans"/>
              <a:ea typeface="Gill Sans"/>
              <a:cs typeface="Gill Sans"/>
              <a:sym typeface="Gill Sans"/>
            </a:endParaRPr>
          </a:p>
          <a:p>
            <a:pPr indent="0" lvl="0" marL="0" rtl="0" algn="l">
              <a:lnSpc>
                <a:spcPct val="100000"/>
              </a:lnSpc>
              <a:spcBef>
                <a:spcPts val="1700"/>
              </a:spcBef>
              <a:spcAft>
                <a:spcPts val="0"/>
              </a:spcAft>
              <a:buNone/>
            </a:pPr>
            <a:r>
              <a:rPr lang="en-US" sz="2000">
                <a:solidFill>
                  <a:srgbClr val="FFFFFF"/>
                </a:solidFill>
                <a:latin typeface="Gill Sans"/>
                <a:ea typeface="Gill Sans"/>
                <a:cs typeface="Gill Sans"/>
                <a:sym typeface="Gill Sans"/>
              </a:rPr>
              <a:t>Questões de Gênero nas Ciências</a:t>
            </a:r>
            <a:endParaRPr sz="2000">
              <a:solidFill>
                <a:srgbClr val="FFFFFF"/>
              </a:solidFill>
              <a:latin typeface="Gill Sans"/>
              <a:ea typeface="Gill Sans"/>
              <a:cs typeface="Gill Sans"/>
              <a:sym typeface="Gill Sans"/>
            </a:endParaRPr>
          </a:p>
          <a:p>
            <a:pPr indent="0" lvl="0" marL="0" rtl="0" algn="l">
              <a:lnSpc>
                <a:spcPct val="100000"/>
              </a:lnSpc>
              <a:spcBef>
                <a:spcPts val="1700"/>
              </a:spcBef>
              <a:spcAft>
                <a:spcPts val="0"/>
              </a:spcAft>
              <a:buNone/>
            </a:pPr>
            <a:r>
              <a:rPr lang="en-US" sz="1100">
                <a:solidFill>
                  <a:srgbClr val="FFFFFF"/>
                </a:solidFill>
                <a:latin typeface="Gill Sans"/>
                <a:ea typeface="Gill Sans"/>
                <a:cs typeface="Gill Sans"/>
                <a:sym typeface="Gill Sans"/>
              </a:rPr>
              <a:t>https://www.researchgate.net/profile/Lais-Gedoz/publication/329039988_QUESTOES_DE_GENERO_NO_ENSINO_DE_FISICA_UMA_REVISAO_DA_LITERATURA_NACIONAL/links/5bf2ab9b299bf1124fdd601d/QUESTOES-DE-GENERO-NO-ENSINO-DE-FISICA-UMA-REVISAO-DA-LITERATURA-NACIONAL.pdf</a:t>
            </a:r>
            <a:endParaRPr sz="1100">
              <a:solidFill>
                <a:srgbClr val="FFFFFF"/>
              </a:solidFill>
              <a:latin typeface="Gill Sans"/>
              <a:ea typeface="Gill Sans"/>
              <a:cs typeface="Gill Sans"/>
              <a:sym typeface="Gill Sans"/>
            </a:endParaRPr>
          </a:p>
          <a:p>
            <a:pPr indent="0" lvl="0" marL="0" rtl="0" algn="l">
              <a:lnSpc>
                <a:spcPct val="100000"/>
              </a:lnSpc>
              <a:spcBef>
                <a:spcPts val="1700"/>
              </a:spcBef>
              <a:spcAft>
                <a:spcPts val="0"/>
              </a:spcAft>
              <a:buNone/>
            </a:pPr>
            <a:r>
              <a:rPr lang="en-US" sz="2000">
                <a:solidFill>
                  <a:srgbClr val="FFFFFF"/>
                </a:solidFill>
                <a:latin typeface="Gill Sans"/>
                <a:ea typeface="Gill Sans"/>
                <a:cs typeface="Gill Sans"/>
                <a:sym typeface="Gill Sans"/>
              </a:rPr>
              <a:t>Questões étnico-raciais</a:t>
            </a:r>
            <a:endParaRPr sz="2000">
              <a:solidFill>
                <a:srgbClr val="FFFFFF"/>
              </a:solidFill>
              <a:latin typeface="Gill Sans"/>
              <a:ea typeface="Gill Sans"/>
              <a:cs typeface="Gill Sans"/>
              <a:sym typeface="Gill Sans"/>
            </a:endParaRPr>
          </a:p>
          <a:p>
            <a:pPr indent="0" lvl="0" marL="0" rtl="0" algn="l">
              <a:lnSpc>
                <a:spcPct val="100000"/>
              </a:lnSpc>
              <a:spcBef>
                <a:spcPts val="1700"/>
              </a:spcBef>
              <a:spcAft>
                <a:spcPts val="0"/>
              </a:spcAft>
              <a:buNone/>
            </a:pPr>
            <a:r>
              <a:rPr lang="en-US" sz="1200">
                <a:solidFill>
                  <a:srgbClr val="EBF1DE"/>
                </a:solidFill>
                <a:latin typeface="Gill Sans"/>
                <a:ea typeface="Gill Sans"/>
                <a:cs typeface="Gill Sans"/>
                <a:sym typeface="Gill Sans"/>
              </a:rPr>
              <a:t>https://editorarealize.com.br/editora/anais/conedu/2020/TRABALHO_EV140_MD1_SA_ID6152_09102020144219.pdf</a:t>
            </a:r>
            <a:endParaRPr sz="1200">
              <a:solidFill>
                <a:srgbClr val="EBF1DE"/>
              </a:solidFill>
              <a:latin typeface="Gill Sans"/>
              <a:ea typeface="Gill Sans"/>
              <a:cs typeface="Gill Sans"/>
              <a:sym typeface="Gill Sans"/>
            </a:endParaRPr>
          </a:p>
          <a:p>
            <a:pPr indent="0" lvl="0" marL="0" rtl="0" algn="l">
              <a:lnSpc>
                <a:spcPct val="100000"/>
              </a:lnSpc>
              <a:spcBef>
                <a:spcPts val="1700"/>
              </a:spcBef>
              <a:spcAft>
                <a:spcPts val="0"/>
              </a:spcAft>
              <a:buNone/>
            </a:pPr>
            <a:r>
              <a:rPr lang="en-US" sz="2000">
                <a:solidFill>
                  <a:srgbClr val="FFFFFF"/>
                </a:solidFill>
                <a:latin typeface="Gill Sans"/>
                <a:ea typeface="Gill Sans"/>
                <a:cs typeface="Gill Sans"/>
                <a:sym typeface="Gill Sans"/>
              </a:rPr>
              <a:t>Astronomia Cultural</a:t>
            </a:r>
            <a:endParaRPr sz="2000">
              <a:solidFill>
                <a:srgbClr val="FFFFFF"/>
              </a:solidFill>
              <a:latin typeface="Gill Sans"/>
              <a:ea typeface="Gill Sans"/>
              <a:cs typeface="Gill Sans"/>
              <a:sym typeface="Gill Sans"/>
            </a:endParaRPr>
          </a:p>
          <a:p>
            <a:pPr indent="0" lvl="0" marL="0" rtl="0" algn="l">
              <a:lnSpc>
                <a:spcPct val="100000"/>
              </a:lnSpc>
              <a:spcBef>
                <a:spcPts val="1700"/>
              </a:spcBef>
              <a:spcAft>
                <a:spcPts val="0"/>
              </a:spcAft>
              <a:buNone/>
            </a:pPr>
            <a:r>
              <a:rPr lang="en-US" sz="1400">
                <a:solidFill>
                  <a:srgbClr val="EBF1DE"/>
                </a:solidFill>
                <a:latin typeface="Gill Sans"/>
                <a:ea typeface="Gill Sans"/>
                <a:cs typeface="Gill Sans"/>
                <a:sym typeface="Gill Sans"/>
              </a:rPr>
              <a:t>http://periodicos.uea.edu.br/index.php/arete/article/view/1547/947</a:t>
            </a:r>
            <a:endParaRPr sz="1400">
              <a:solidFill>
                <a:srgbClr val="EBF1DE"/>
              </a:solidFill>
              <a:latin typeface="Gill Sans"/>
              <a:ea typeface="Gill Sans"/>
              <a:cs typeface="Gill Sans"/>
              <a:sym typeface="Gill Sans"/>
            </a:endParaRPr>
          </a:p>
          <a:p>
            <a:pPr indent="0" lvl="0" marL="0" rtl="0" algn="l">
              <a:lnSpc>
                <a:spcPct val="100000"/>
              </a:lnSpc>
              <a:spcBef>
                <a:spcPts val="1700"/>
              </a:spcBef>
              <a:spcAft>
                <a:spcPts val="0"/>
              </a:spcAft>
              <a:buNone/>
            </a:pPr>
            <a:r>
              <a:rPr lang="en-US" sz="2000">
                <a:solidFill>
                  <a:srgbClr val="FFFFFF"/>
                </a:solidFill>
                <a:latin typeface="Gill Sans"/>
                <a:ea typeface="Gill Sans"/>
                <a:cs typeface="Gill Sans"/>
                <a:sym typeface="Gill Sans"/>
              </a:rPr>
              <a:t>Interdisciplinaridade</a:t>
            </a:r>
            <a:endParaRPr sz="2000">
              <a:solidFill>
                <a:srgbClr val="FFFFFF"/>
              </a:solidFill>
              <a:latin typeface="Gill Sans"/>
              <a:ea typeface="Gill Sans"/>
              <a:cs typeface="Gill Sans"/>
              <a:sym typeface="Gill Sans"/>
            </a:endParaRPr>
          </a:p>
          <a:p>
            <a:pPr indent="0" lvl="0" marL="0" rtl="0" algn="l">
              <a:lnSpc>
                <a:spcPct val="100000"/>
              </a:lnSpc>
              <a:spcBef>
                <a:spcPts val="1700"/>
              </a:spcBef>
              <a:spcAft>
                <a:spcPts val="0"/>
              </a:spcAft>
              <a:buNone/>
            </a:pPr>
            <a:r>
              <a:rPr lang="en-US" sz="1200">
                <a:solidFill>
                  <a:srgbClr val="EBF1DE"/>
                </a:solidFill>
                <a:latin typeface="Gill Sans"/>
                <a:ea typeface="Gill Sans"/>
                <a:cs typeface="Gill Sans"/>
                <a:sym typeface="Gill Sans"/>
              </a:rPr>
              <a:t>https://www.scielo.br/j/epec/a/CgpBrMQzDYPqkHZ7yKKdqGk/?format=pdf&amp;lang=pt</a:t>
            </a:r>
            <a:endParaRPr sz="1200">
              <a:solidFill>
                <a:srgbClr val="EBF1DE"/>
              </a:solidFill>
              <a:latin typeface="Gill Sans"/>
              <a:ea typeface="Gill Sans"/>
              <a:cs typeface="Gill Sans"/>
              <a:sym typeface="Gill Sans"/>
            </a:endParaRPr>
          </a:p>
        </p:txBody>
      </p:sp>
      <p:sp>
        <p:nvSpPr>
          <p:cNvPr id="289" name="Google Shape;289;g13945efb85a_0_322"/>
          <p:cNvSpPr txBox="1"/>
          <p:nvPr/>
        </p:nvSpPr>
        <p:spPr>
          <a:xfrm>
            <a:off x="5942700" y="1157175"/>
            <a:ext cx="3110400" cy="4727100"/>
          </a:xfrm>
          <a:prstGeom prst="rect">
            <a:avLst/>
          </a:prstGeom>
          <a:noFill/>
          <a:ln>
            <a:noFill/>
          </a:ln>
        </p:spPr>
        <p:txBody>
          <a:bodyPr anchorCtr="0" anchor="ctr" bIns="35725" lIns="35725" spcFirstLastPara="1" rIns="35725" wrap="square" tIns="35725">
            <a:noAutofit/>
          </a:bodyPr>
          <a:lstStyle/>
          <a:p>
            <a:pPr indent="-342900" lvl="0" marL="939800" marR="0" rtl="0" algn="l">
              <a:lnSpc>
                <a:spcPct val="100000"/>
              </a:lnSpc>
              <a:spcBef>
                <a:spcPts val="0"/>
              </a:spcBef>
              <a:spcAft>
                <a:spcPts val="0"/>
              </a:spcAft>
              <a:buClr>
                <a:srgbClr val="FFFFFF"/>
              </a:buClr>
              <a:buSzPts val="3000"/>
              <a:buFont typeface="Gill Sans"/>
              <a:buChar char="•"/>
            </a:pPr>
            <a:r>
              <a:rPr b="0" i="0" lang="en-US" sz="1300" u="none" cap="none" strike="noStrike">
                <a:solidFill>
                  <a:srgbClr val="FFFFFF"/>
                </a:solidFill>
                <a:latin typeface="Gill Sans"/>
                <a:ea typeface="Gill Sans"/>
                <a:cs typeface="Gill Sans"/>
                <a:sym typeface="Gill Sans"/>
              </a:rPr>
              <a:t>Leitura geral</a:t>
            </a:r>
            <a:endParaRPr sz="100"/>
          </a:p>
          <a:p>
            <a:pPr indent="-342900" lvl="0" marL="939800" marR="0" rtl="0" algn="l">
              <a:lnSpc>
                <a:spcPct val="100000"/>
              </a:lnSpc>
              <a:spcBef>
                <a:spcPts val="1700"/>
              </a:spcBef>
              <a:spcAft>
                <a:spcPts val="0"/>
              </a:spcAft>
              <a:buClr>
                <a:srgbClr val="FFFFFF"/>
              </a:buClr>
              <a:buSzPts val="3000"/>
              <a:buFont typeface="Gill Sans"/>
              <a:buChar char="•"/>
            </a:pPr>
            <a:r>
              <a:rPr b="0" i="0" lang="en-US" sz="1300" u="none" cap="none" strike="noStrike">
                <a:solidFill>
                  <a:srgbClr val="FFFFFF"/>
                </a:solidFill>
                <a:latin typeface="Gill Sans"/>
                <a:ea typeface="Gill Sans"/>
                <a:cs typeface="Gill Sans"/>
                <a:sym typeface="Gill Sans"/>
              </a:rPr>
              <a:t>Tipos de revisão</a:t>
            </a:r>
            <a:endParaRPr sz="100"/>
          </a:p>
          <a:p>
            <a:pPr indent="-342900" lvl="0" marL="939800" marR="0" rtl="0" algn="l">
              <a:lnSpc>
                <a:spcPct val="100000"/>
              </a:lnSpc>
              <a:spcBef>
                <a:spcPts val="1700"/>
              </a:spcBef>
              <a:spcAft>
                <a:spcPts val="0"/>
              </a:spcAft>
              <a:buClr>
                <a:srgbClr val="FFFFFF"/>
              </a:buClr>
              <a:buSzPts val="3000"/>
              <a:buFont typeface="Gill Sans"/>
              <a:buChar char="•"/>
            </a:pPr>
            <a:r>
              <a:rPr b="0" i="0" lang="en-US" sz="1300" u="none" cap="none" strike="noStrike">
                <a:solidFill>
                  <a:srgbClr val="FFFFFF"/>
                </a:solidFill>
                <a:latin typeface="Gill Sans"/>
                <a:ea typeface="Gill Sans"/>
                <a:cs typeface="Gill Sans"/>
                <a:sym typeface="Gill Sans"/>
              </a:rPr>
              <a:t>abrangência, período, locais de busca…</a:t>
            </a:r>
            <a:endParaRPr sz="100"/>
          </a:p>
          <a:p>
            <a:pPr indent="-342900" lvl="0" marL="939800" marR="0" rtl="0" algn="l">
              <a:lnSpc>
                <a:spcPct val="100000"/>
              </a:lnSpc>
              <a:spcBef>
                <a:spcPts val="1700"/>
              </a:spcBef>
              <a:spcAft>
                <a:spcPts val="0"/>
              </a:spcAft>
              <a:buClr>
                <a:srgbClr val="FFFFFF"/>
              </a:buClr>
              <a:buSzPts val="3000"/>
              <a:buFont typeface="Gill Sans"/>
              <a:buChar char="•"/>
            </a:pPr>
            <a:r>
              <a:rPr b="0" i="0" lang="en-US" sz="1300" u="none" cap="none" strike="noStrike">
                <a:solidFill>
                  <a:srgbClr val="FFFFFF"/>
                </a:solidFill>
                <a:latin typeface="Gill Sans"/>
                <a:ea typeface="Gill Sans"/>
                <a:cs typeface="Gill Sans"/>
                <a:sym typeface="Gill Sans"/>
              </a:rPr>
              <a:t>escolha do material de análise</a:t>
            </a:r>
            <a:endParaRPr sz="100"/>
          </a:p>
          <a:p>
            <a:pPr indent="-342900" lvl="0" marL="939800" marR="0" rtl="0" algn="l">
              <a:lnSpc>
                <a:spcPct val="100000"/>
              </a:lnSpc>
              <a:spcBef>
                <a:spcPts val="1700"/>
              </a:spcBef>
              <a:spcAft>
                <a:spcPts val="0"/>
              </a:spcAft>
              <a:buClr>
                <a:srgbClr val="FFFFFF"/>
              </a:buClr>
              <a:buSzPts val="3000"/>
              <a:buFont typeface="Gill Sans"/>
              <a:buChar char="•"/>
            </a:pPr>
            <a:r>
              <a:rPr b="0" i="0" lang="en-US" sz="1300" u="none" cap="none" strike="noStrike">
                <a:solidFill>
                  <a:srgbClr val="FFFFFF"/>
                </a:solidFill>
                <a:latin typeface="Gill Sans"/>
                <a:ea typeface="Gill Sans"/>
                <a:cs typeface="Gill Sans"/>
                <a:sym typeface="Gill Sans"/>
              </a:rPr>
              <a:t>formas de organização dos dados</a:t>
            </a:r>
            <a:endParaRPr sz="100"/>
          </a:p>
          <a:p>
            <a:pPr indent="-342900" lvl="0" marL="939800" marR="0" rtl="0" algn="l">
              <a:lnSpc>
                <a:spcPct val="100000"/>
              </a:lnSpc>
              <a:spcBef>
                <a:spcPts val="1700"/>
              </a:spcBef>
              <a:spcAft>
                <a:spcPts val="0"/>
              </a:spcAft>
              <a:buClr>
                <a:srgbClr val="FFFFFF"/>
              </a:buClr>
              <a:buSzPts val="3000"/>
              <a:buFont typeface="Gill Sans"/>
              <a:buChar char="•"/>
            </a:pPr>
            <a:r>
              <a:rPr b="0" i="0" lang="en-US" sz="1300" u="none" cap="none" strike="noStrike">
                <a:solidFill>
                  <a:srgbClr val="FFFFFF"/>
                </a:solidFill>
                <a:latin typeface="Gill Sans"/>
                <a:ea typeface="Gill Sans"/>
                <a:cs typeface="Gill Sans"/>
                <a:sym typeface="Gill Sans"/>
              </a:rPr>
              <a:t>principais resultados e considerações</a:t>
            </a:r>
            <a:endParaRPr sz="1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6B8AF"/>
        </a:solidFill>
      </p:bgPr>
    </p:bg>
    <p:spTree>
      <p:nvGrpSpPr>
        <p:cNvPr id="293" name="Shape 293"/>
        <p:cNvGrpSpPr/>
        <p:nvPr/>
      </p:nvGrpSpPr>
      <p:grpSpPr>
        <a:xfrm>
          <a:off x="0" y="0"/>
          <a:ext cx="0" cy="0"/>
          <a:chOff x="0" y="0"/>
          <a:chExt cx="0" cy="0"/>
        </a:xfrm>
      </p:grpSpPr>
      <p:sp>
        <p:nvSpPr>
          <p:cNvPr id="294" name="Google Shape;294;g13945efb85a_0_328"/>
          <p:cNvSpPr txBox="1"/>
          <p:nvPr>
            <p:ph type="title"/>
          </p:nvPr>
        </p:nvSpPr>
        <p:spPr>
          <a:xfrm>
            <a:off x="892969" y="178594"/>
            <a:ext cx="7358100" cy="1714500"/>
          </a:xfrm>
          <a:prstGeom prst="rect">
            <a:avLst/>
          </a:prstGeom>
          <a:noFill/>
          <a:ln>
            <a:noFill/>
          </a:ln>
        </p:spPr>
        <p:txBody>
          <a:bodyPr anchorCtr="0" anchor="ctr" bIns="35725" lIns="35725" spcFirstLastPara="1" rIns="35725" wrap="square" tIns="35725">
            <a:noAutofit/>
          </a:bodyPr>
          <a:lstStyle/>
          <a:p>
            <a:pPr indent="0" lvl="0" marL="0" marR="0" rtl="0" algn="r">
              <a:lnSpc>
                <a:spcPct val="100000"/>
              </a:lnSpc>
              <a:spcBef>
                <a:spcPts val="0"/>
              </a:spcBef>
              <a:spcAft>
                <a:spcPts val="0"/>
              </a:spcAft>
              <a:buClr>
                <a:srgbClr val="FFFFFF"/>
              </a:buClr>
              <a:buSzPts val="5900"/>
              <a:buFont typeface="Gill Sans"/>
              <a:buNone/>
            </a:pPr>
            <a:r>
              <a:rPr b="0" i="0" lang="en-US" sz="5900" u="none" cap="none" strike="noStrike">
                <a:latin typeface="Gill Sans"/>
                <a:ea typeface="Gill Sans"/>
                <a:cs typeface="Gill Sans"/>
                <a:sym typeface="Gill Sans"/>
              </a:rPr>
              <a:t>...alguns cuidados</a:t>
            </a:r>
            <a:endParaRPr/>
          </a:p>
        </p:txBody>
      </p:sp>
      <p:sp>
        <p:nvSpPr>
          <p:cNvPr id="295" name="Google Shape;295;g13945efb85a_0_328"/>
          <p:cNvSpPr txBox="1"/>
          <p:nvPr>
            <p:ph idx="1" type="body"/>
          </p:nvPr>
        </p:nvSpPr>
        <p:spPr>
          <a:xfrm>
            <a:off x="382525" y="2073475"/>
            <a:ext cx="8319900" cy="4018500"/>
          </a:xfrm>
          <a:prstGeom prst="rect">
            <a:avLst/>
          </a:prstGeom>
          <a:noFill/>
          <a:ln>
            <a:noFill/>
          </a:ln>
        </p:spPr>
        <p:txBody>
          <a:bodyPr anchorCtr="0" anchor="ctr" bIns="35725" lIns="35725" spcFirstLastPara="1" rIns="35725" wrap="square" tIns="35725">
            <a:noAutofit/>
          </a:bodyPr>
          <a:lstStyle/>
          <a:p>
            <a:pPr indent="-228600" lvl="0" marL="762000" rtl="0" algn="l">
              <a:lnSpc>
                <a:spcPct val="100000"/>
              </a:lnSpc>
              <a:spcBef>
                <a:spcPts val="0"/>
              </a:spcBef>
              <a:spcAft>
                <a:spcPts val="0"/>
              </a:spcAft>
              <a:buClr>
                <a:srgbClr val="FFFFFF"/>
              </a:buClr>
              <a:buSzPts val="3400"/>
              <a:buFont typeface="Times"/>
              <a:buChar char="•"/>
            </a:pPr>
            <a:r>
              <a:rPr lang="en-US" sz="2000">
                <a:latin typeface="Times"/>
                <a:ea typeface="Times"/>
                <a:cs typeface="Times"/>
                <a:sym typeface="Times"/>
              </a:rPr>
              <a:t>A tendência do pesquisador com menos experiência é acumular livros, referências e cópias de artigos. </a:t>
            </a:r>
            <a:endParaRPr/>
          </a:p>
          <a:p>
            <a:pPr indent="-228600" lvl="0" marL="762000" rtl="0" algn="l">
              <a:lnSpc>
                <a:spcPct val="100000"/>
              </a:lnSpc>
              <a:spcBef>
                <a:spcPts val="1700"/>
              </a:spcBef>
              <a:spcAft>
                <a:spcPts val="0"/>
              </a:spcAft>
              <a:buClr>
                <a:srgbClr val="FFFFFF"/>
              </a:buClr>
              <a:buSzPts val="3400"/>
              <a:buFont typeface="Times"/>
              <a:buChar char="•"/>
            </a:pPr>
            <a:r>
              <a:rPr lang="en-US" sz="2000">
                <a:latin typeface="Times"/>
                <a:ea typeface="Times"/>
                <a:cs typeface="Times"/>
                <a:sym typeface="Times"/>
              </a:rPr>
              <a:t>Parte-se da impressão inicial de que não há nada para ler e, na medida em que as fontes são identificadas e localizadas, chega-se à conclusão apressada de que não há tempo hábil para ler tudo o que é necessário. </a:t>
            </a:r>
            <a:endParaRPr/>
          </a:p>
          <a:p>
            <a:pPr indent="-228600" lvl="0" marL="762000" rtl="0" algn="l">
              <a:lnSpc>
                <a:spcPct val="100000"/>
              </a:lnSpc>
              <a:spcBef>
                <a:spcPts val="1700"/>
              </a:spcBef>
              <a:spcAft>
                <a:spcPts val="0"/>
              </a:spcAft>
              <a:buClr>
                <a:srgbClr val="FFFFFF"/>
              </a:buClr>
              <a:buSzPts val="3400"/>
              <a:buFont typeface="Times"/>
              <a:buChar char="•"/>
            </a:pPr>
            <a:r>
              <a:rPr lang="en-US" sz="2000">
                <a:latin typeface="Times"/>
                <a:ea typeface="Times"/>
                <a:cs typeface="Times"/>
                <a:sym typeface="Times"/>
              </a:rPr>
              <a:t>Por esta razão é importante fazer pré-leituras ou leituras inspecionais antes de copiar e armazenar. Dentre outras utilidades a leitura inspecional pode revelar o grau de atenção que deverá ser dispensado para cada item.</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E5CD"/>
        </a:solidFill>
      </p:bgPr>
    </p:bg>
    <p:spTree>
      <p:nvGrpSpPr>
        <p:cNvPr id="299" name="Shape 299"/>
        <p:cNvGrpSpPr/>
        <p:nvPr/>
      </p:nvGrpSpPr>
      <p:grpSpPr>
        <a:xfrm>
          <a:off x="0" y="0"/>
          <a:ext cx="0" cy="0"/>
          <a:chOff x="0" y="0"/>
          <a:chExt cx="0" cy="0"/>
        </a:xfrm>
      </p:grpSpPr>
      <p:sp>
        <p:nvSpPr>
          <p:cNvPr id="300" name="Google Shape;300;g13945efb85a_0_333"/>
          <p:cNvSpPr txBox="1"/>
          <p:nvPr>
            <p:ph type="title"/>
          </p:nvPr>
        </p:nvSpPr>
        <p:spPr>
          <a:xfrm>
            <a:off x="892969" y="178594"/>
            <a:ext cx="7358100" cy="1714500"/>
          </a:xfrm>
          <a:prstGeom prst="rect">
            <a:avLst/>
          </a:prstGeom>
          <a:noFill/>
          <a:ln>
            <a:noFill/>
          </a:ln>
        </p:spPr>
        <p:txBody>
          <a:bodyPr anchorCtr="0" anchor="ctr" bIns="35725" lIns="35725" spcFirstLastPara="1" rIns="35725" wrap="square" tIns="35725">
            <a:noAutofit/>
          </a:bodyPr>
          <a:lstStyle/>
          <a:p>
            <a:pPr indent="0" lvl="0" marL="0" marR="0" rtl="0" algn="r">
              <a:lnSpc>
                <a:spcPct val="100000"/>
              </a:lnSpc>
              <a:spcBef>
                <a:spcPts val="0"/>
              </a:spcBef>
              <a:spcAft>
                <a:spcPts val="0"/>
              </a:spcAft>
              <a:buClr>
                <a:srgbClr val="FFFFFF"/>
              </a:buClr>
              <a:buSzPts val="5900"/>
              <a:buFont typeface="Gill Sans"/>
              <a:buNone/>
            </a:pPr>
            <a:r>
              <a:rPr b="0" i="0" lang="en-US" sz="5900" u="none" cap="none" strike="noStrike">
                <a:latin typeface="Gill Sans"/>
                <a:ea typeface="Gill Sans"/>
                <a:cs typeface="Gill Sans"/>
                <a:sym typeface="Gill Sans"/>
              </a:rPr>
              <a:t>…seleção dos artigos</a:t>
            </a:r>
            <a:endParaRPr/>
          </a:p>
        </p:txBody>
      </p:sp>
      <p:sp>
        <p:nvSpPr>
          <p:cNvPr id="301" name="Google Shape;301;g13945efb85a_0_333"/>
          <p:cNvSpPr txBox="1"/>
          <p:nvPr>
            <p:ph idx="1" type="body"/>
          </p:nvPr>
        </p:nvSpPr>
        <p:spPr>
          <a:xfrm>
            <a:off x="382525" y="1946675"/>
            <a:ext cx="8224200" cy="4018500"/>
          </a:xfrm>
          <a:prstGeom prst="rect">
            <a:avLst/>
          </a:prstGeom>
          <a:noFill/>
          <a:ln>
            <a:noFill/>
          </a:ln>
        </p:spPr>
        <p:txBody>
          <a:bodyPr anchorCtr="0" anchor="ctr" bIns="35725" lIns="35725" spcFirstLastPara="1" rIns="35725" wrap="square" tIns="35725">
            <a:noAutofit/>
          </a:bodyPr>
          <a:lstStyle/>
          <a:p>
            <a:pPr indent="-406400" lvl="0" marL="939800" rtl="0" algn="l">
              <a:lnSpc>
                <a:spcPct val="100000"/>
              </a:lnSpc>
              <a:spcBef>
                <a:spcPts val="0"/>
              </a:spcBef>
              <a:spcAft>
                <a:spcPts val="0"/>
              </a:spcAft>
              <a:buClr>
                <a:schemeClr val="dk1"/>
              </a:buClr>
              <a:buSzPts val="5000"/>
              <a:buFont typeface="Gill Sans"/>
              <a:buChar char="•"/>
            </a:pPr>
            <a:r>
              <a:rPr b="1" lang="en-US"/>
              <a:t>Revisão não-sistemática:</a:t>
            </a:r>
            <a:r>
              <a:rPr b="0" i="0" lang="en-US" sz="3000" u="none" cap="none" strike="noStrike">
                <a:latin typeface="Gill Sans"/>
                <a:ea typeface="Gill Sans"/>
                <a:cs typeface="Gill Sans"/>
                <a:sym typeface="Gill Sans"/>
              </a:rPr>
              <a:t> seleção de artigos próximos ao pesquisador, aleatório…</a:t>
            </a:r>
            <a:endParaRPr/>
          </a:p>
          <a:p>
            <a:pPr indent="-406400" lvl="0" marL="939800" rtl="0" algn="l">
              <a:lnSpc>
                <a:spcPct val="100000"/>
              </a:lnSpc>
              <a:spcBef>
                <a:spcPts val="1700"/>
              </a:spcBef>
              <a:spcAft>
                <a:spcPts val="0"/>
              </a:spcAft>
              <a:buClr>
                <a:schemeClr val="dk1"/>
              </a:buClr>
              <a:buSzPts val="5000"/>
              <a:buFont typeface="Gill Sans"/>
              <a:buChar char="•"/>
            </a:pPr>
            <a:r>
              <a:rPr b="1" lang="en-US"/>
              <a:t>Revisão sistemática</a:t>
            </a:r>
            <a:r>
              <a:rPr b="0" i="0" lang="en-US" sz="3000" u="none" cap="none" strike="noStrike">
                <a:latin typeface="Gill Sans"/>
                <a:ea typeface="Gill Sans"/>
                <a:cs typeface="Gill Sans"/>
                <a:sym typeface="Gill Sans"/>
              </a:rPr>
              <a:t>: várias definições para a seleção de artigos: de língua, tipos de artigos, períodos, fontes, formas de busca, etc.</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305" name="Shape 305"/>
        <p:cNvGrpSpPr/>
        <p:nvPr/>
      </p:nvGrpSpPr>
      <p:grpSpPr>
        <a:xfrm>
          <a:off x="0" y="0"/>
          <a:ext cx="0" cy="0"/>
          <a:chOff x="0" y="0"/>
          <a:chExt cx="0" cy="0"/>
        </a:xfrm>
      </p:grpSpPr>
      <p:sp>
        <p:nvSpPr>
          <p:cNvPr id="306" name="Google Shape;306;g13945efb85a_0_338"/>
          <p:cNvSpPr txBox="1"/>
          <p:nvPr>
            <p:ph idx="1" type="body"/>
          </p:nvPr>
        </p:nvSpPr>
        <p:spPr>
          <a:xfrm>
            <a:off x="341525" y="1875225"/>
            <a:ext cx="8456400" cy="4018500"/>
          </a:xfrm>
          <a:prstGeom prst="rect">
            <a:avLst/>
          </a:prstGeom>
          <a:noFill/>
          <a:ln>
            <a:noFill/>
          </a:ln>
        </p:spPr>
        <p:txBody>
          <a:bodyPr anchorCtr="0" anchor="ctr" bIns="35725" lIns="35725" spcFirstLastPara="1" rIns="35725" wrap="square" tIns="35725">
            <a:noAutofit/>
          </a:bodyPr>
          <a:lstStyle/>
          <a:p>
            <a:pPr indent="-406400" lvl="0" marL="939800" rtl="0" algn="l">
              <a:lnSpc>
                <a:spcPct val="100000"/>
              </a:lnSpc>
              <a:spcBef>
                <a:spcPts val="0"/>
              </a:spcBef>
              <a:spcAft>
                <a:spcPts val="0"/>
              </a:spcAft>
              <a:buClr>
                <a:schemeClr val="dk1"/>
              </a:buClr>
              <a:buSzPts val="5000"/>
              <a:buFont typeface="Gill Sans"/>
              <a:buChar char="•"/>
            </a:pPr>
            <a:r>
              <a:rPr b="0" i="0" lang="en-US" sz="3000" u="none" cap="none" strike="noStrike">
                <a:latin typeface="Gill Sans"/>
                <a:ea typeface="Gill Sans"/>
                <a:cs typeface="Gill Sans"/>
                <a:sym typeface="Gill Sans"/>
              </a:rPr>
              <a:t>critérios de inclusão e exclusão de dados - depende da pergunta de pesquisa...</a:t>
            </a:r>
            <a:endParaRPr/>
          </a:p>
          <a:p>
            <a:pPr indent="-406400" lvl="0" marL="939800" rtl="0" algn="l">
              <a:lnSpc>
                <a:spcPct val="100000"/>
              </a:lnSpc>
              <a:spcBef>
                <a:spcPts val="1700"/>
              </a:spcBef>
              <a:spcAft>
                <a:spcPts val="0"/>
              </a:spcAft>
              <a:buClr>
                <a:schemeClr val="dk1"/>
              </a:buClr>
              <a:buSzPts val="5000"/>
              <a:buFont typeface="Gill Sans"/>
              <a:buChar char="•"/>
            </a:pPr>
            <a:r>
              <a:rPr b="0" i="0" lang="en-US" sz="3000" u="none" cap="none" strike="noStrike">
                <a:latin typeface="Gill Sans"/>
                <a:ea typeface="Gill Sans"/>
                <a:cs typeface="Gill Sans"/>
                <a:sym typeface="Gill Sans"/>
              </a:rPr>
              <a:t>estratégia de obtenção dos dados - bibliotecas virtuais, plataformas, site capes de periódicos, banco de teses e dissertações, lattes, google acadêmico, web of science...</a:t>
            </a:r>
            <a:endParaRPr/>
          </a:p>
        </p:txBody>
      </p:sp>
      <p:sp>
        <p:nvSpPr>
          <p:cNvPr id="307" name="Google Shape;307;g13945efb85a_0_338"/>
          <p:cNvSpPr txBox="1"/>
          <p:nvPr/>
        </p:nvSpPr>
        <p:spPr>
          <a:xfrm>
            <a:off x="2646126" y="479400"/>
            <a:ext cx="6151800" cy="734100"/>
          </a:xfrm>
          <a:prstGeom prst="rect">
            <a:avLst/>
          </a:prstGeom>
          <a:noFill/>
          <a:ln>
            <a:noFill/>
          </a:ln>
        </p:spPr>
        <p:txBody>
          <a:bodyPr anchorCtr="0" anchor="ctr" bIns="35725" lIns="35725" spcFirstLastPara="1" rIns="35725" wrap="square" tIns="35725">
            <a:spAutoFit/>
          </a:bodyPr>
          <a:lstStyle/>
          <a:p>
            <a:pPr indent="0" lvl="0" marL="0" marR="0" rtl="0" algn="ctr">
              <a:lnSpc>
                <a:spcPct val="100000"/>
              </a:lnSpc>
              <a:spcBef>
                <a:spcPts val="0"/>
              </a:spcBef>
              <a:spcAft>
                <a:spcPts val="0"/>
              </a:spcAft>
              <a:buClr>
                <a:srgbClr val="FFFFFF"/>
              </a:buClr>
              <a:buSzPts val="4200"/>
              <a:buFont typeface="Gill Sans"/>
              <a:buNone/>
            </a:pPr>
            <a:r>
              <a:rPr b="0" i="0" lang="en-US" sz="4300" u="none" cap="none" strike="noStrike">
                <a:solidFill>
                  <a:schemeClr val="dk1"/>
                </a:solidFill>
                <a:latin typeface="Gill Sans"/>
                <a:ea typeface="Gill Sans"/>
                <a:cs typeface="Gill Sans"/>
                <a:sym typeface="Gill Sans"/>
              </a:rPr>
              <a:t>... o que e onde procurar</a:t>
            </a:r>
            <a:endParaRPr sz="11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C1130"/>
        </a:solidFill>
      </p:bgPr>
    </p:bg>
    <p:spTree>
      <p:nvGrpSpPr>
        <p:cNvPr id="311" name="Shape 311"/>
        <p:cNvGrpSpPr/>
        <p:nvPr/>
      </p:nvGrpSpPr>
      <p:grpSpPr>
        <a:xfrm>
          <a:off x="0" y="0"/>
          <a:ext cx="0" cy="0"/>
          <a:chOff x="0" y="0"/>
          <a:chExt cx="0" cy="0"/>
        </a:xfrm>
      </p:grpSpPr>
      <p:sp>
        <p:nvSpPr>
          <p:cNvPr id="312" name="Google Shape;312;g13945efb85a_0_343"/>
          <p:cNvSpPr txBox="1"/>
          <p:nvPr>
            <p:ph type="title"/>
          </p:nvPr>
        </p:nvSpPr>
        <p:spPr>
          <a:xfrm>
            <a:off x="892969" y="178594"/>
            <a:ext cx="7358100" cy="1714500"/>
          </a:xfrm>
          <a:prstGeom prst="rect">
            <a:avLst/>
          </a:prstGeom>
          <a:noFill/>
          <a:ln>
            <a:noFill/>
          </a:ln>
        </p:spPr>
        <p:txBody>
          <a:bodyPr anchorCtr="0" anchor="ctr" bIns="35725" lIns="35725" spcFirstLastPara="1" rIns="35725" wrap="square" tIns="35725">
            <a:noAutofit/>
          </a:bodyPr>
          <a:lstStyle/>
          <a:p>
            <a:pPr indent="0" lvl="0" marL="0" rtl="0" algn="ctr">
              <a:lnSpc>
                <a:spcPct val="100000"/>
              </a:lnSpc>
              <a:spcBef>
                <a:spcPts val="0"/>
              </a:spcBef>
              <a:spcAft>
                <a:spcPts val="0"/>
              </a:spcAft>
              <a:buClr>
                <a:srgbClr val="FFFFFF"/>
              </a:buClr>
              <a:buSzPts val="5900"/>
              <a:buFont typeface="Gill Sans"/>
              <a:buNone/>
            </a:pPr>
            <a:r>
              <a:rPr b="0" i="0" lang="en-US" sz="5900" u="none" cap="none" strike="noStrike">
                <a:solidFill>
                  <a:srgbClr val="FFFFFF"/>
                </a:solidFill>
                <a:latin typeface="Gill Sans"/>
                <a:ea typeface="Gill Sans"/>
                <a:cs typeface="Gill Sans"/>
                <a:sym typeface="Gill Sans"/>
              </a:rPr>
              <a:t>como procurar?</a:t>
            </a:r>
            <a:endParaRPr/>
          </a:p>
        </p:txBody>
      </p:sp>
      <p:sp>
        <p:nvSpPr>
          <p:cNvPr id="313" name="Google Shape;313;g13945efb85a_0_343"/>
          <p:cNvSpPr txBox="1"/>
          <p:nvPr>
            <p:ph idx="1" type="body"/>
          </p:nvPr>
        </p:nvSpPr>
        <p:spPr>
          <a:xfrm>
            <a:off x="892969" y="1321594"/>
            <a:ext cx="7358100" cy="4018500"/>
          </a:xfrm>
          <a:prstGeom prst="rect">
            <a:avLst/>
          </a:prstGeom>
          <a:noFill/>
          <a:ln>
            <a:noFill/>
          </a:ln>
        </p:spPr>
        <p:txBody>
          <a:bodyPr anchorCtr="0" anchor="ctr" bIns="35725" lIns="35725" spcFirstLastPara="1" rIns="35725" wrap="square" tIns="35725">
            <a:noAutofit/>
          </a:bodyPr>
          <a:lstStyle/>
          <a:p>
            <a:pPr indent="-406400" lvl="0" marL="939800" rtl="0" algn="l">
              <a:lnSpc>
                <a:spcPct val="100000"/>
              </a:lnSpc>
              <a:spcBef>
                <a:spcPts val="0"/>
              </a:spcBef>
              <a:spcAft>
                <a:spcPts val="0"/>
              </a:spcAft>
              <a:buClr>
                <a:srgbClr val="FFFFFF"/>
              </a:buClr>
              <a:buSzPts val="5000"/>
              <a:buFont typeface="Gill Sans"/>
              <a:buChar char="•"/>
            </a:pPr>
            <a:r>
              <a:rPr b="0" i="0" lang="en-US" sz="3000" u="none" cap="none" strike="noStrike">
                <a:solidFill>
                  <a:srgbClr val="FFFFFF"/>
                </a:solidFill>
                <a:latin typeface="Gill Sans"/>
                <a:ea typeface="Gill Sans"/>
                <a:cs typeface="Gill Sans"/>
                <a:sym typeface="Gill Sans"/>
              </a:rPr>
              <a:t>escolhendo palavras-chaves...</a:t>
            </a:r>
            <a:endParaRPr/>
          </a:p>
          <a:p>
            <a:pPr indent="-406400" lvl="0" marL="939800" rtl="0" algn="l">
              <a:lnSpc>
                <a:spcPct val="100000"/>
              </a:lnSpc>
              <a:spcBef>
                <a:spcPts val="1700"/>
              </a:spcBef>
              <a:spcAft>
                <a:spcPts val="0"/>
              </a:spcAft>
              <a:buClr>
                <a:srgbClr val="FFFFFF"/>
              </a:buClr>
              <a:buSzPts val="5000"/>
              <a:buFont typeface="Gill Sans"/>
              <a:buChar char="•"/>
            </a:pPr>
            <a:r>
              <a:rPr b="0" i="0" lang="en-US" sz="3000" u="none" cap="none" strike="noStrike">
                <a:solidFill>
                  <a:srgbClr val="FFFFFF"/>
                </a:solidFill>
                <a:latin typeface="Gill Sans"/>
                <a:ea typeface="Gill Sans"/>
                <a:cs typeface="Gill Sans"/>
                <a:sym typeface="Gill Sans"/>
              </a:rPr>
              <a:t>1. palavra-chave; 2. título; 3. resumo;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317" name="Shape 317"/>
        <p:cNvGrpSpPr/>
        <p:nvPr/>
      </p:nvGrpSpPr>
      <p:grpSpPr>
        <a:xfrm>
          <a:off x="0" y="0"/>
          <a:ext cx="0" cy="0"/>
          <a:chOff x="0" y="0"/>
          <a:chExt cx="0" cy="0"/>
        </a:xfrm>
      </p:grpSpPr>
      <p:sp>
        <p:nvSpPr>
          <p:cNvPr id="318" name="Google Shape;318;g13945efb85a_0_348"/>
          <p:cNvSpPr txBox="1"/>
          <p:nvPr>
            <p:ph type="title"/>
          </p:nvPr>
        </p:nvSpPr>
        <p:spPr>
          <a:xfrm>
            <a:off x="368851" y="-263600"/>
            <a:ext cx="8677800" cy="1232100"/>
          </a:xfrm>
          <a:prstGeom prst="rect">
            <a:avLst/>
          </a:prstGeom>
          <a:noFill/>
          <a:ln>
            <a:noFill/>
          </a:ln>
        </p:spPr>
        <p:txBody>
          <a:bodyPr anchorCtr="0" anchor="ctr" bIns="35725" lIns="35725" spcFirstLastPara="1" rIns="35725" wrap="square" tIns="35725">
            <a:noAutofit/>
          </a:bodyPr>
          <a:lstStyle/>
          <a:p>
            <a:pPr indent="0" lvl="0" marL="0" rtl="0" algn="ctr">
              <a:lnSpc>
                <a:spcPct val="100000"/>
              </a:lnSpc>
              <a:spcBef>
                <a:spcPts val="0"/>
              </a:spcBef>
              <a:spcAft>
                <a:spcPts val="0"/>
              </a:spcAft>
              <a:buClr>
                <a:srgbClr val="FFFFFF"/>
              </a:buClr>
              <a:buSzPts val="5900"/>
              <a:buFont typeface="Gill Sans"/>
              <a:buNone/>
            </a:pPr>
            <a:r>
              <a:rPr b="0" i="0" lang="en-US" sz="3900" u="none" cap="none" strike="noStrike">
                <a:latin typeface="Gill Sans"/>
                <a:ea typeface="Gill Sans"/>
                <a:cs typeface="Gill Sans"/>
                <a:sym typeface="Gill Sans"/>
              </a:rPr>
              <a:t>...atividade Revis</a:t>
            </a:r>
            <a:r>
              <a:rPr lang="en-US" sz="3900">
                <a:latin typeface="Gill Sans"/>
                <a:ea typeface="Gill Sans"/>
                <a:cs typeface="Gill Sans"/>
                <a:sym typeface="Gill Sans"/>
              </a:rPr>
              <a:t>ão </a:t>
            </a:r>
            <a:r>
              <a:rPr b="0" i="0" lang="en-US" sz="3900" u="none" cap="none" strike="noStrike">
                <a:latin typeface="Gill Sans"/>
                <a:ea typeface="Gill Sans"/>
                <a:cs typeface="Gill Sans"/>
                <a:sym typeface="Gill Sans"/>
              </a:rPr>
              <a:t>Bibliogr</a:t>
            </a:r>
            <a:r>
              <a:rPr lang="en-US" sz="3900">
                <a:latin typeface="Gill Sans"/>
                <a:ea typeface="Gill Sans"/>
                <a:cs typeface="Gill Sans"/>
                <a:sym typeface="Gill Sans"/>
              </a:rPr>
              <a:t>áfica</a:t>
            </a:r>
            <a:r>
              <a:rPr b="0" i="0" lang="en-US" sz="5900" u="none" cap="none" strike="noStrike">
                <a:latin typeface="Gill Sans"/>
                <a:ea typeface="Gill Sans"/>
                <a:cs typeface="Gill Sans"/>
                <a:sym typeface="Gill Sans"/>
              </a:rPr>
              <a:t> </a:t>
            </a:r>
            <a:r>
              <a:rPr b="0" i="0" lang="en-US" sz="1400" u="none" cap="none" strike="noStrike">
                <a:latin typeface="Gill Sans"/>
                <a:ea typeface="Gill Sans"/>
                <a:cs typeface="Gill Sans"/>
                <a:sym typeface="Gill Sans"/>
              </a:rPr>
              <a:t>(</a:t>
            </a:r>
            <a:r>
              <a:rPr lang="en-US" sz="1400">
                <a:latin typeface="Gill Sans"/>
                <a:ea typeface="Gill Sans"/>
                <a:cs typeface="Gill Sans"/>
                <a:sym typeface="Gill Sans"/>
              </a:rPr>
              <a:t>complementação)</a:t>
            </a:r>
            <a:endParaRPr sz="1400"/>
          </a:p>
        </p:txBody>
      </p:sp>
      <p:sp>
        <p:nvSpPr>
          <p:cNvPr id="319" name="Google Shape;319;g13945efb85a_0_348"/>
          <p:cNvSpPr txBox="1"/>
          <p:nvPr>
            <p:ph idx="1" type="body"/>
          </p:nvPr>
        </p:nvSpPr>
        <p:spPr>
          <a:xfrm>
            <a:off x="195075" y="1190625"/>
            <a:ext cx="8949000" cy="5358600"/>
          </a:xfrm>
          <a:prstGeom prst="rect">
            <a:avLst/>
          </a:prstGeom>
          <a:noFill/>
          <a:ln>
            <a:noFill/>
          </a:ln>
        </p:spPr>
        <p:txBody>
          <a:bodyPr anchorCtr="0" anchor="ctr" bIns="35725" lIns="35725" spcFirstLastPara="1" rIns="35725" wrap="square" tIns="35725">
            <a:noAutofit/>
          </a:bodyPr>
          <a:lstStyle/>
          <a:p>
            <a:pPr indent="0" lvl="0" marL="0" marR="317500" rtl="0" algn="just">
              <a:lnSpc>
                <a:spcPct val="100000"/>
              </a:lnSpc>
              <a:spcBef>
                <a:spcPts val="0"/>
              </a:spcBef>
              <a:spcAft>
                <a:spcPts val="0"/>
              </a:spcAft>
              <a:buClr>
                <a:srgbClr val="FFFFFF"/>
              </a:buClr>
              <a:buSzPts val="1600"/>
              <a:buFont typeface="Cambria"/>
              <a:buNone/>
            </a:pPr>
            <a:r>
              <a:rPr lang="en-US" sz="1500">
                <a:latin typeface="Cambria"/>
                <a:ea typeface="Cambria"/>
                <a:cs typeface="Cambria"/>
                <a:sym typeface="Cambria"/>
              </a:rPr>
              <a:t>1) Selecione, pelo menos, 2 fontes (revistas, atas de eventos, etc.) para fazer uma busca por trabalhos de seu interesse de pesquisa publicados nos últimos 05 anos.</a:t>
            </a:r>
            <a:endParaRPr sz="2800"/>
          </a:p>
          <a:p>
            <a:pPr indent="0" lvl="0" marL="0" marR="317500" rtl="0" algn="just">
              <a:lnSpc>
                <a:spcPct val="100000"/>
              </a:lnSpc>
              <a:spcBef>
                <a:spcPts val="0"/>
              </a:spcBef>
              <a:spcAft>
                <a:spcPts val="0"/>
              </a:spcAft>
              <a:buClr>
                <a:srgbClr val="FFFFFF"/>
              </a:buClr>
              <a:buSzPts val="1600"/>
              <a:buFont typeface="Cambria"/>
              <a:buNone/>
            </a:pPr>
            <a:r>
              <a:t/>
            </a:r>
            <a:endParaRPr sz="1500">
              <a:latin typeface="Cambria"/>
              <a:ea typeface="Cambria"/>
              <a:cs typeface="Cambria"/>
              <a:sym typeface="Cambria"/>
            </a:endParaRPr>
          </a:p>
          <a:p>
            <a:pPr indent="0" lvl="0" marL="0" marR="317500" rtl="0" algn="just">
              <a:lnSpc>
                <a:spcPct val="100000"/>
              </a:lnSpc>
              <a:spcBef>
                <a:spcPts val="0"/>
              </a:spcBef>
              <a:spcAft>
                <a:spcPts val="0"/>
              </a:spcAft>
              <a:buClr>
                <a:srgbClr val="FFFFFF"/>
              </a:buClr>
              <a:buSzPts val="1600"/>
              <a:buFont typeface="Cambria"/>
              <a:buNone/>
            </a:pPr>
            <a:r>
              <a:rPr lang="en-US" sz="1500">
                <a:latin typeface="Cambria"/>
                <a:ea typeface="Cambria"/>
                <a:cs typeface="Cambria"/>
                <a:sym typeface="Cambria"/>
              </a:rPr>
              <a:t>2) Construa uma tabela contendo os principais dados dos artigos encontrados, tais como: título, autores; ano; local publicado. Tente ordená-los por grau de proximidade com seu interesse de pesquisa (guarde esta tabela!).</a:t>
            </a:r>
            <a:endParaRPr sz="2800"/>
          </a:p>
          <a:p>
            <a:pPr indent="0" lvl="0" marL="0" marR="317500" rtl="0" algn="just">
              <a:lnSpc>
                <a:spcPct val="100000"/>
              </a:lnSpc>
              <a:spcBef>
                <a:spcPts val="0"/>
              </a:spcBef>
              <a:spcAft>
                <a:spcPts val="0"/>
              </a:spcAft>
              <a:buClr>
                <a:srgbClr val="FFFFFF"/>
              </a:buClr>
              <a:buSzPts val="1600"/>
              <a:buFont typeface="Cambria"/>
              <a:buNone/>
            </a:pPr>
            <a:r>
              <a:t/>
            </a:r>
            <a:endParaRPr sz="1500">
              <a:latin typeface="Cambria"/>
              <a:ea typeface="Cambria"/>
              <a:cs typeface="Cambria"/>
              <a:sym typeface="Cambria"/>
            </a:endParaRPr>
          </a:p>
          <a:p>
            <a:pPr indent="0" lvl="0" marL="0" marR="317500" rtl="0" algn="just">
              <a:lnSpc>
                <a:spcPct val="100000"/>
              </a:lnSpc>
              <a:spcBef>
                <a:spcPts val="0"/>
              </a:spcBef>
              <a:spcAft>
                <a:spcPts val="0"/>
              </a:spcAft>
              <a:buClr>
                <a:srgbClr val="FFFFFF"/>
              </a:buClr>
              <a:buSzPts val="1600"/>
              <a:buFont typeface="Cambria"/>
              <a:buNone/>
            </a:pPr>
            <a:r>
              <a:rPr lang="en-US" sz="1500">
                <a:latin typeface="Cambria"/>
                <a:ea typeface="Cambria"/>
                <a:cs typeface="Cambria"/>
                <a:sym typeface="Cambria"/>
              </a:rPr>
              <a:t>3) Escolha, dentre os trabalhos encontrados, 3-5 artigos para aprofundar a leitura e análise.</a:t>
            </a:r>
            <a:endParaRPr sz="2800"/>
          </a:p>
          <a:p>
            <a:pPr indent="0" lvl="0" marL="0" marR="317500" rtl="0" algn="just">
              <a:lnSpc>
                <a:spcPct val="100000"/>
              </a:lnSpc>
              <a:spcBef>
                <a:spcPts val="0"/>
              </a:spcBef>
              <a:spcAft>
                <a:spcPts val="0"/>
              </a:spcAft>
              <a:buClr>
                <a:srgbClr val="FFFFFF"/>
              </a:buClr>
              <a:buSzPts val="1600"/>
              <a:buFont typeface="Cambria"/>
              <a:buNone/>
            </a:pPr>
            <a:r>
              <a:t/>
            </a:r>
            <a:endParaRPr sz="1500">
              <a:latin typeface="Cambria"/>
              <a:ea typeface="Cambria"/>
              <a:cs typeface="Cambria"/>
              <a:sym typeface="Cambria"/>
            </a:endParaRPr>
          </a:p>
          <a:p>
            <a:pPr indent="0" lvl="0" marL="0" marR="317500" rtl="0" algn="just">
              <a:lnSpc>
                <a:spcPct val="100000"/>
              </a:lnSpc>
              <a:spcBef>
                <a:spcPts val="0"/>
              </a:spcBef>
              <a:spcAft>
                <a:spcPts val="0"/>
              </a:spcAft>
              <a:buClr>
                <a:srgbClr val="FFFFFF"/>
              </a:buClr>
              <a:buSzPts val="1600"/>
              <a:buFont typeface="Cambria"/>
              <a:buNone/>
            </a:pPr>
            <a:r>
              <a:rPr lang="en-US" sz="1500">
                <a:latin typeface="Cambria"/>
                <a:ea typeface="Cambria"/>
                <a:cs typeface="Cambria"/>
                <a:sym typeface="Cambria"/>
              </a:rPr>
              <a:t>4) Faça um </a:t>
            </a:r>
            <a:r>
              <a:rPr i="1" lang="en-US" sz="2800"/>
              <a:t>fichamento</a:t>
            </a:r>
            <a:r>
              <a:rPr lang="en-US" sz="1500">
                <a:latin typeface="Cambria"/>
                <a:ea typeface="Cambria"/>
                <a:cs typeface="Cambria"/>
                <a:sym typeface="Cambria"/>
              </a:rPr>
              <a:t> destas leituras (3-5 artigos escolhidos) contendo as principais ideias dos autores, objetivos de pesquisa, fontes de dados e informações; metodologias de pesquisa; principais resultados e considerações; junte a isto alguns comentários pessoais e citações de trechos que você considerou relevantes (não esqueça de anotar as páginas das citações).</a:t>
            </a:r>
            <a:endParaRPr sz="2800"/>
          </a:p>
          <a:p>
            <a:pPr indent="0" lvl="0" marL="0" marR="317500" rtl="0" algn="just">
              <a:lnSpc>
                <a:spcPct val="100000"/>
              </a:lnSpc>
              <a:spcBef>
                <a:spcPts val="0"/>
              </a:spcBef>
              <a:spcAft>
                <a:spcPts val="0"/>
              </a:spcAft>
              <a:buClr>
                <a:srgbClr val="FFFFFF"/>
              </a:buClr>
              <a:buSzPts val="1600"/>
              <a:buFont typeface="Cambria"/>
              <a:buNone/>
            </a:pPr>
            <a:r>
              <a:t/>
            </a:r>
            <a:endParaRPr sz="1500">
              <a:latin typeface="Cambria"/>
              <a:ea typeface="Cambria"/>
              <a:cs typeface="Cambria"/>
              <a:sym typeface="Cambria"/>
            </a:endParaRPr>
          </a:p>
          <a:p>
            <a:pPr indent="0" lvl="0" marL="0" marR="317500" rtl="0" algn="just">
              <a:lnSpc>
                <a:spcPct val="100000"/>
              </a:lnSpc>
              <a:spcBef>
                <a:spcPts val="0"/>
              </a:spcBef>
              <a:spcAft>
                <a:spcPts val="0"/>
              </a:spcAft>
              <a:buClr>
                <a:srgbClr val="FFFFFF"/>
              </a:buClr>
              <a:buSzPts val="1600"/>
              <a:buFont typeface="Cambria"/>
              <a:buNone/>
            </a:pPr>
            <a:r>
              <a:rPr lang="en-US" sz="1500">
                <a:latin typeface="Cambria"/>
                <a:ea typeface="Cambria"/>
                <a:cs typeface="Cambria"/>
                <a:sym typeface="Cambria"/>
              </a:rPr>
              <a:t>5) A redação do seu texto de pesquisa bibliográfica precisa conter:</a:t>
            </a:r>
            <a:endParaRPr sz="2800"/>
          </a:p>
          <a:p>
            <a:pPr indent="317500" lvl="0" marL="0" marR="317500" rtl="0" algn="just">
              <a:lnSpc>
                <a:spcPct val="100000"/>
              </a:lnSpc>
              <a:spcBef>
                <a:spcPts val="0"/>
              </a:spcBef>
              <a:spcAft>
                <a:spcPts val="0"/>
              </a:spcAft>
              <a:buClr>
                <a:srgbClr val="FFFFFF"/>
              </a:buClr>
              <a:buSzPts val="1600"/>
              <a:buFont typeface="Cambria"/>
              <a:buNone/>
            </a:pPr>
            <a:r>
              <a:rPr lang="en-US" sz="1500">
                <a:latin typeface="Cambria"/>
                <a:ea typeface="Cambria"/>
                <a:cs typeface="Cambria"/>
                <a:sym typeface="Cambria"/>
              </a:rPr>
              <a:t>a) Um pequeno texto explicitando como realizou a sua pesquisa bibliográfica.  </a:t>
            </a:r>
            <a:endParaRPr sz="2800"/>
          </a:p>
          <a:p>
            <a:pPr indent="317500" lvl="0" marL="0" marR="317500" rtl="0" algn="just">
              <a:lnSpc>
                <a:spcPct val="100000"/>
              </a:lnSpc>
              <a:spcBef>
                <a:spcPts val="0"/>
              </a:spcBef>
              <a:spcAft>
                <a:spcPts val="0"/>
              </a:spcAft>
              <a:buClr>
                <a:srgbClr val="FFFFFF"/>
              </a:buClr>
              <a:buSzPts val="1600"/>
              <a:buFont typeface="Cambria"/>
              <a:buNone/>
            </a:pPr>
            <a:r>
              <a:rPr lang="en-US" sz="1500">
                <a:latin typeface="Cambria"/>
                <a:ea typeface="Cambria"/>
                <a:cs typeface="Cambria"/>
                <a:sym typeface="Cambria"/>
              </a:rPr>
              <a:t>b) Uma justificativa das escolhas efetuadas (tanto das fontes de pesquisa quanto dos artigos selecionados).</a:t>
            </a:r>
            <a:endParaRPr sz="2800"/>
          </a:p>
          <a:p>
            <a:pPr indent="317500" lvl="0" marL="0" marR="317500" rtl="0" algn="just">
              <a:lnSpc>
                <a:spcPct val="100000"/>
              </a:lnSpc>
              <a:spcBef>
                <a:spcPts val="0"/>
              </a:spcBef>
              <a:spcAft>
                <a:spcPts val="0"/>
              </a:spcAft>
              <a:buClr>
                <a:srgbClr val="FFFFFF"/>
              </a:buClr>
              <a:buSzPts val="1600"/>
              <a:buFont typeface="Cambria"/>
              <a:buNone/>
            </a:pPr>
            <a:r>
              <a:rPr lang="en-US" sz="1500">
                <a:latin typeface="Cambria"/>
                <a:ea typeface="Cambria"/>
                <a:cs typeface="Cambria"/>
                <a:sym typeface="Cambria"/>
              </a:rPr>
              <a:t>c) Um texto que articule as ideias apresentadas pelos cinco trabalhos escolhidos. E considerações a respeito das semelhanças e diferenças entre estes trabalhos e sua proposta de pesquisa.</a:t>
            </a:r>
            <a:endParaRPr sz="2800"/>
          </a:p>
          <a:p>
            <a:pPr indent="317500" lvl="0" marL="0" marR="317500" rtl="0" algn="just">
              <a:lnSpc>
                <a:spcPct val="100000"/>
              </a:lnSpc>
              <a:spcBef>
                <a:spcPts val="0"/>
              </a:spcBef>
              <a:spcAft>
                <a:spcPts val="0"/>
              </a:spcAft>
              <a:buClr>
                <a:srgbClr val="FFFFFF"/>
              </a:buClr>
              <a:buSzPts val="1600"/>
              <a:buFont typeface="Cambria"/>
              <a:buNone/>
            </a:pPr>
            <a:r>
              <a:rPr lang="en-US" sz="1500">
                <a:latin typeface="Cambria"/>
                <a:ea typeface="Cambria"/>
                <a:cs typeface="Cambria"/>
                <a:sym typeface="Cambria"/>
              </a:rPr>
              <a:t>Obs.: Para exercitar as diferentes possibilidades, tente escrever este texto usando, pelo menos, uma citação direta e duas indiretas.</a:t>
            </a:r>
            <a:endParaRPr sz="2800"/>
          </a:p>
          <a:p>
            <a:pPr indent="317500" lvl="0" marL="0" marR="317500" rtl="0" algn="just">
              <a:lnSpc>
                <a:spcPct val="100000"/>
              </a:lnSpc>
              <a:spcBef>
                <a:spcPts val="0"/>
              </a:spcBef>
              <a:spcAft>
                <a:spcPts val="0"/>
              </a:spcAft>
              <a:buClr>
                <a:srgbClr val="FFFFFF"/>
              </a:buClr>
              <a:buSzPts val="1600"/>
              <a:buFont typeface="Cambria"/>
              <a:buNone/>
            </a:pPr>
            <a:r>
              <a:rPr lang="en-US" sz="1500">
                <a:latin typeface="Cambria"/>
                <a:ea typeface="Cambria"/>
                <a:cs typeface="Cambria"/>
                <a:sym typeface="Cambria"/>
              </a:rPr>
              <a:t>d) Fique atento para apresentar as referências no formato adequado.</a:t>
            </a:r>
            <a:endParaRPr sz="28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323" name="Shape 323"/>
        <p:cNvGrpSpPr/>
        <p:nvPr/>
      </p:nvGrpSpPr>
      <p:grpSpPr>
        <a:xfrm>
          <a:off x="0" y="0"/>
          <a:ext cx="0" cy="0"/>
          <a:chOff x="0" y="0"/>
          <a:chExt cx="0" cy="0"/>
        </a:xfrm>
      </p:grpSpPr>
      <p:sp>
        <p:nvSpPr>
          <p:cNvPr id="324" name="Google Shape;324;g13945efb85a_0_353"/>
          <p:cNvSpPr txBox="1"/>
          <p:nvPr>
            <p:ph type="title"/>
          </p:nvPr>
        </p:nvSpPr>
        <p:spPr>
          <a:xfrm>
            <a:off x="892969" y="178594"/>
            <a:ext cx="7358100" cy="1714500"/>
          </a:xfrm>
          <a:prstGeom prst="rect">
            <a:avLst/>
          </a:prstGeom>
          <a:noFill/>
          <a:ln>
            <a:noFill/>
          </a:ln>
        </p:spPr>
        <p:txBody>
          <a:bodyPr anchorCtr="0" anchor="ctr" bIns="35725" lIns="35725" spcFirstLastPara="1" rIns="35725" wrap="square" tIns="35725">
            <a:noAutofit/>
          </a:bodyPr>
          <a:lstStyle/>
          <a:p>
            <a:pPr indent="0" lvl="0" marL="0" rtl="0" algn="ctr">
              <a:lnSpc>
                <a:spcPct val="100000"/>
              </a:lnSpc>
              <a:spcBef>
                <a:spcPts val="0"/>
              </a:spcBef>
              <a:spcAft>
                <a:spcPts val="0"/>
              </a:spcAft>
              <a:buClr>
                <a:srgbClr val="FFFFFF"/>
              </a:buClr>
              <a:buSzPts val="5900"/>
              <a:buFont typeface="Gill Sans"/>
              <a:buNone/>
            </a:pPr>
            <a:r>
              <a:rPr b="0" i="0" lang="en-US" sz="5900" u="none" cap="none" strike="noStrike">
                <a:latin typeface="Gill Sans"/>
                <a:ea typeface="Gill Sans"/>
                <a:cs typeface="Gill Sans"/>
                <a:sym typeface="Gill Sans"/>
              </a:rPr>
              <a:t>…atividade…</a:t>
            </a:r>
            <a:endParaRPr b="0" i="0" sz="5900" u="none" cap="none" strike="noStrike">
              <a:latin typeface="Gill Sans"/>
              <a:ea typeface="Gill Sans"/>
              <a:cs typeface="Gill Sans"/>
              <a:sym typeface="Gill Sans"/>
            </a:endParaRPr>
          </a:p>
          <a:p>
            <a:pPr indent="0" lvl="0" marL="0" rtl="0" algn="ctr">
              <a:lnSpc>
                <a:spcPct val="100000"/>
              </a:lnSpc>
              <a:spcBef>
                <a:spcPts val="0"/>
              </a:spcBef>
              <a:spcAft>
                <a:spcPts val="0"/>
              </a:spcAft>
              <a:buClr>
                <a:srgbClr val="FFFFFF"/>
              </a:buClr>
              <a:buSzPts val="5900"/>
              <a:buFont typeface="Gill Sans"/>
              <a:buNone/>
            </a:pPr>
            <a:r>
              <a:rPr lang="en-US" sz="1600">
                <a:latin typeface="Gill Sans"/>
                <a:ea typeface="Gill Sans"/>
                <a:cs typeface="Gill Sans"/>
                <a:sym typeface="Gill Sans"/>
              </a:rPr>
              <a:t>que será parte do seu projeto de pesquisa</a:t>
            </a:r>
            <a:endParaRPr sz="1600">
              <a:latin typeface="Gill Sans"/>
              <a:ea typeface="Gill Sans"/>
              <a:cs typeface="Gill Sans"/>
              <a:sym typeface="Gill Sans"/>
            </a:endParaRPr>
          </a:p>
        </p:txBody>
      </p:sp>
      <p:sp>
        <p:nvSpPr>
          <p:cNvPr id="325" name="Google Shape;325;g13945efb85a_0_353"/>
          <p:cNvSpPr txBox="1"/>
          <p:nvPr>
            <p:ph idx="1" type="body"/>
          </p:nvPr>
        </p:nvSpPr>
        <p:spPr>
          <a:xfrm>
            <a:off x="892969" y="1946672"/>
            <a:ext cx="7358100" cy="4018500"/>
          </a:xfrm>
          <a:prstGeom prst="rect">
            <a:avLst/>
          </a:prstGeom>
          <a:noFill/>
          <a:ln>
            <a:noFill/>
          </a:ln>
        </p:spPr>
        <p:txBody>
          <a:bodyPr anchorCtr="0" anchor="ctr" bIns="35725" lIns="35725" spcFirstLastPara="1" rIns="35725" wrap="square" tIns="35725">
            <a:noAutofit/>
          </a:bodyPr>
          <a:lstStyle/>
          <a:p>
            <a:pPr indent="0" lvl="0" marL="0" marR="317500" rtl="0" algn="just">
              <a:lnSpc>
                <a:spcPct val="100000"/>
              </a:lnSpc>
              <a:spcBef>
                <a:spcPts val="0"/>
              </a:spcBef>
              <a:spcAft>
                <a:spcPts val="0"/>
              </a:spcAft>
              <a:buClr>
                <a:srgbClr val="FFFFFF"/>
              </a:buClr>
              <a:buSzPts val="1800"/>
              <a:buFont typeface="Cambria"/>
              <a:buNone/>
            </a:pPr>
            <a:r>
              <a:rPr lang="en-US" sz="1800">
                <a:latin typeface="Cambria"/>
                <a:ea typeface="Cambria"/>
                <a:cs typeface="Cambria"/>
                <a:sym typeface="Cambria"/>
              </a:rPr>
              <a:t>5) A redação do seu texto de pesquisa bibliográfica precisa conter:</a:t>
            </a:r>
            <a:endParaRPr/>
          </a:p>
          <a:p>
            <a:pPr indent="317500" lvl="0" marL="0" marR="317500" rtl="0" algn="just">
              <a:lnSpc>
                <a:spcPct val="100000"/>
              </a:lnSpc>
              <a:spcBef>
                <a:spcPts val="0"/>
              </a:spcBef>
              <a:spcAft>
                <a:spcPts val="0"/>
              </a:spcAft>
              <a:buClr>
                <a:srgbClr val="FFFFFF"/>
              </a:buClr>
              <a:buSzPts val="1800"/>
              <a:buFont typeface="Cambria"/>
              <a:buNone/>
            </a:pPr>
            <a:r>
              <a:rPr lang="en-US" sz="1800">
                <a:latin typeface="Cambria"/>
                <a:ea typeface="Cambria"/>
                <a:cs typeface="Cambria"/>
                <a:sym typeface="Cambria"/>
              </a:rPr>
              <a:t>a) Um pequeno texto explicitando como realizou a sua pesquisa bibliográfica.  </a:t>
            </a:r>
            <a:endParaRPr/>
          </a:p>
          <a:p>
            <a:pPr indent="317500" lvl="0" marL="0" marR="317500" rtl="0" algn="just">
              <a:lnSpc>
                <a:spcPct val="100000"/>
              </a:lnSpc>
              <a:spcBef>
                <a:spcPts val="0"/>
              </a:spcBef>
              <a:spcAft>
                <a:spcPts val="0"/>
              </a:spcAft>
              <a:buClr>
                <a:srgbClr val="FFFFFF"/>
              </a:buClr>
              <a:buSzPts val="1800"/>
              <a:buFont typeface="Cambria"/>
              <a:buNone/>
            </a:pPr>
            <a:r>
              <a:rPr lang="en-US" sz="1800">
                <a:latin typeface="Cambria"/>
                <a:ea typeface="Cambria"/>
                <a:cs typeface="Cambria"/>
                <a:sym typeface="Cambria"/>
              </a:rPr>
              <a:t>b) Uma justificativa das escolhas efetuadas (tanto das fontes de pesquisa quanto dos artigos selecionados).</a:t>
            </a:r>
            <a:endParaRPr/>
          </a:p>
          <a:p>
            <a:pPr indent="317500" lvl="0" marL="0" marR="317500" rtl="0" algn="just">
              <a:lnSpc>
                <a:spcPct val="100000"/>
              </a:lnSpc>
              <a:spcBef>
                <a:spcPts val="0"/>
              </a:spcBef>
              <a:spcAft>
                <a:spcPts val="0"/>
              </a:spcAft>
              <a:buClr>
                <a:srgbClr val="FFFFFF"/>
              </a:buClr>
              <a:buSzPts val="1800"/>
              <a:buFont typeface="Cambria"/>
              <a:buNone/>
            </a:pPr>
            <a:r>
              <a:rPr lang="en-US" sz="1800">
                <a:latin typeface="Cambria"/>
                <a:ea typeface="Cambria"/>
                <a:cs typeface="Cambria"/>
                <a:sym typeface="Cambria"/>
              </a:rPr>
              <a:t>c) Um texto que articule as ideias apresentadas pelos três ou cinco trabalhos escolhidos. E considerações a respeito das semelhanças e diferenças entre estes trabalhos e sua proposta de pesquisa.</a:t>
            </a:r>
            <a:endParaRPr/>
          </a:p>
          <a:p>
            <a:pPr indent="317500" lvl="0" marL="0" marR="317500" rtl="0" algn="just">
              <a:lnSpc>
                <a:spcPct val="100000"/>
              </a:lnSpc>
              <a:spcBef>
                <a:spcPts val="0"/>
              </a:spcBef>
              <a:spcAft>
                <a:spcPts val="0"/>
              </a:spcAft>
              <a:buClr>
                <a:srgbClr val="FFFFFF"/>
              </a:buClr>
              <a:buSzPts val="1800"/>
              <a:buFont typeface="Cambria"/>
              <a:buNone/>
            </a:pPr>
            <a:r>
              <a:rPr lang="en-US" sz="1800">
                <a:latin typeface="Cambria"/>
                <a:ea typeface="Cambria"/>
                <a:cs typeface="Cambria"/>
                <a:sym typeface="Cambria"/>
              </a:rPr>
              <a:t>Obs.: Para exercitar as diferentes possibilidades, tente escrever este texto usando, pelo menos, uma citação direta e duas indiretas.</a:t>
            </a:r>
            <a:endParaRPr/>
          </a:p>
          <a:p>
            <a:pPr indent="317500" lvl="0" marL="0" marR="317500" rtl="0" algn="just">
              <a:lnSpc>
                <a:spcPct val="100000"/>
              </a:lnSpc>
              <a:spcBef>
                <a:spcPts val="0"/>
              </a:spcBef>
              <a:spcAft>
                <a:spcPts val="0"/>
              </a:spcAft>
              <a:buClr>
                <a:srgbClr val="FFFFFF"/>
              </a:buClr>
              <a:buSzPts val="1800"/>
              <a:buFont typeface="Cambria"/>
              <a:buNone/>
            </a:pPr>
            <a:r>
              <a:rPr lang="en-US" sz="1800">
                <a:latin typeface="Cambria"/>
                <a:ea typeface="Cambria"/>
                <a:cs typeface="Cambria"/>
                <a:sym typeface="Cambria"/>
              </a:rPr>
              <a:t>d) Fique atento para apresentar as referências no formato adequado.</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BD4B4"/>
        </a:solidFill>
      </p:bgPr>
    </p:bg>
    <p:spTree>
      <p:nvGrpSpPr>
        <p:cNvPr id="329" name="Shape 329"/>
        <p:cNvGrpSpPr/>
        <p:nvPr/>
      </p:nvGrpSpPr>
      <p:grpSpPr>
        <a:xfrm>
          <a:off x="0" y="0"/>
          <a:ext cx="0" cy="0"/>
          <a:chOff x="0" y="0"/>
          <a:chExt cx="0" cy="0"/>
        </a:xfrm>
      </p:grpSpPr>
      <p:sp>
        <p:nvSpPr>
          <p:cNvPr id="330" name="Google Shape;330;g1394f14d052_0_0"/>
          <p:cNvSpPr txBox="1"/>
          <p:nvPr>
            <p:ph type="ctrTitle"/>
          </p:nvPr>
        </p:nvSpPr>
        <p:spPr>
          <a:xfrm>
            <a:off x="2045950" y="784375"/>
            <a:ext cx="6793500" cy="5009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2500"/>
              <a:buFont typeface="Rockwell"/>
              <a:buNone/>
            </a:pPr>
            <a:r>
              <a:rPr lang="en-US" sz="4800">
                <a:solidFill>
                  <a:schemeClr val="dk1"/>
                </a:solidFill>
                <a:latin typeface="Calibri"/>
                <a:ea typeface="Calibri"/>
                <a:cs typeface="Calibri"/>
                <a:sym typeface="Calibri"/>
              </a:rPr>
              <a:t>COMO APRESENTAR AS </a:t>
            </a:r>
            <a:r>
              <a:rPr i="0" lang="en-US" sz="4800" u="none">
                <a:solidFill>
                  <a:schemeClr val="dk1"/>
                </a:solidFill>
                <a:latin typeface="Calibri"/>
                <a:ea typeface="Calibri"/>
                <a:cs typeface="Calibri"/>
                <a:sym typeface="Calibri"/>
              </a:rPr>
              <a:t>REFERÊNCIAS BIBLIOGRÁFICAS NOS TRABALHOS ACAD</a:t>
            </a:r>
            <a:r>
              <a:rPr lang="en-US" sz="4800">
                <a:solidFill>
                  <a:schemeClr val="dk1"/>
                </a:solidFill>
                <a:latin typeface="Calibri"/>
                <a:ea typeface="Calibri"/>
                <a:cs typeface="Calibri"/>
                <a:sym typeface="Calibri"/>
              </a:rPr>
              <a:t>ÊMICOS?</a:t>
            </a:r>
            <a:endParaRPr sz="48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BD4B4"/>
        </a:solidFill>
      </p:bgPr>
    </p:bg>
    <p:spTree>
      <p:nvGrpSpPr>
        <p:cNvPr id="335" name="Shape 335"/>
        <p:cNvGrpSpPr/>
        <p:nvPr/>
      </p:nvGrpSpPr>
      <p:grpSpPr>
        <a:xfrm>
          <a:off x="0" y="0"/>
          <a:ext cx="0" cy="0"/>
          <a:chOff x="0" y="0"/>
          <a:chExt cx="0" cy="0"/>
        </a:xfrm>
      </p:grpSpPr>
      <p:sp>
        <p:nvSpPr>
          <p:cNvPr id="336" name="Google Shape;336;g1394f14d052_0_4"/>
          <p:cNvSpPr txBox="1"/>
          <p:nvPr>
            <p:ph type="title"/>
          </p:nvPr>
        </p:nvSpPr>
        <p:spPr>
          <a:xfrm>
            <a:off x="265500" y="2406233"/>
            <a:ext cx="4045200" cy="1976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US"/>
              <a:t>NUVEM DE IDEIAS </a:t>
            </a:r>
            <a:endParaRPr/>
          </a:p>
        </p:txBody>
      </p:sp>
      <p:sp>
        <p:nvSpPr>
          <p:cNvPr id="337" name="Google Shape;337;g1394f14d052_0_4"/>
          <p:cNvSpPr txBox="1"/>
          <p:nvPr/>
        </p:nvSpPr>
        <p:spPr>
          <a:xfrm>
            <a:off x="746900" y="5282700"/>
            <a:ext cx="36531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Como vocês têm observado nas leituras de vocês?</a:t>
            </a:r>
            <a:endParaRPr/>
          </a:p>
        </p:txBody>
      </p:sp>
      <p:pic>
        <p:nvPicPr>
          <p:cNvPr id="338" name="Google Shape;338;g1394f14d052_0_4"/>
          <p:cNvPicPr preferRelativeResize="0"/>
          <p:nvPr/>
        </p:nvPicPr>
        <p:blipFill rotWithShape="1">
          <a:blip r:embed="rId3">
            <a:alphaModFix/>
          </a:blip>
          <a:srcRect b="9123" l="0" r="0" t="0"/>
          <a:stretch/>
        </p:blipFill>
        <p:spPr>
          <a:xfrm>
            <a:off x="4618050" y="1854625"/>
            <a:ext cx="4449750" cy="40436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A2C4C9"/>
        </a:solidFill>
      </p:bgPr>
    </p:bg>
    <p:spTree>
      <p:nvGrpSpPr>
        <p:cNvPr id="230" name="Shape 230"/>
        <p:cNvGrpSpPr/>
        <p:nvPr/>
      </p:nvGrpSpPr>
      <p:grpSpPr>
        <a:xfrm>
          <a:off x="0" y="0"/>
          <a:ext cx="0" cy="0"/>
          <a:chOff x="0" y="0"/>
          <a:chExt cx="0" cy="0"/>
        </a:xfrm>
      </p:grpSpPr>
      <p:sp>
        <p:nvSpPr>
          <p:cNvPr id="231" name="Google Shape;231;g13945efb85a_0_280"/>
          <p:cNvSpPr txBox="1"/>
          <p:nvPr>
            <p:ph idx="4294967295" type="ctrTitle"/>
          </p:nvPr>
        </p:nvSpPr>
        <p:spPr>
          <a:xfrm>
            <a:off x="892975" y="2349752"/>
            <a:ext cx="7358100" cy="1123800"/>
          </a:xfrm>
          <a:prstGeom prst="rect">
            <a:avLst/>
          </a:prstGeom>
          <a:noFill/>
          <a:ln>
            <a:noFill/>
          </a:ln>
        </p:spPr>
        <p:txBody>
          <a:bodyPr anchorCtr="0" anchor="b" bIns="35725" lIns="35725" spcFirstLastPara="1" rIns="35725" wrap="square" tIns="35725">
            <a:noAutofit/>
          </a:bodyPr>
          <a:lstStyle/>
          <a:p>
            <a:pPr indent="0" lvl="0" marL="0" marR="0" rtl="0" algn="ctr">
              <a:lnSpc>
                <a:spcPct val="100000"/>
              </a:lnSpc>
              <a:spcBef>
                <a:spcPts val="0"/>
              </a:spcBef>
              <a:spcAft>
                <a:spcPts val="0"/>
              </a:spcAft>
              <a:buClr>
                <a:srgbClr val="FFD479"/>
              </a:buClr>
              <a:buSzPts val="5900"/>
              <a:buFont typeface="Gill Sans"/>
              <a:buNone/>
            </a:pPr>
            <a:r>
              <a:rPr b="0" i="0" lang="en-US" sz="5900" u="none" cap="none" strike="noStrike">
                <a:latin typeface="Gill Sans"/>
                <a:ea typeface="Gill Sans"/>
                <a:cs typeface="Gill Sans"/>
                <a:sym typeface="Gill Sans"/>
              </a:rPr>
              <a:t>Revisão Bibliográfica</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342" name="Shape 342"/>
        <p:cNvGrpSpPr/>
        <p:nvPr/>
      </p:nvGrpSpPr>
      <p:grpSpPr>
        <a:xfrm>
          <a:off x="0" y="0"/>
          <a:ext cx="0" cy="0"/>
          <a:chOff x="0" y="0"/>
          <a:chExt cx="0" cy="0"/>
        </a:xfrm>
      </p:grpSpPr>
      <p:sp>
        <p:nvSpPr>
          <p:cNvPr id="343" name="Google Shape;343;g1394f14d052_0_11"/>
          <p:cNvSpPr txBox="1"/>
          <p:nvPr>
            <p:ph type="title"/>
          </p:nvPr>
        </p:nvSpPr>
        <p:spPr>
          <a:xfrm>
            <a:off x="457200" y="274637"/>
            <a:ext cx="8229600" cy="1143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2800"/>
              <a:buFont typeface="Rockwell"/>
              <a:buNone/>
            </a:pPr>
            <a:r>
              <a:rPr b="1" lang="en-US" sz="2800">
                <a:solidFill>
                  <a:schemeClr val="accent1"/>
                </a:solidFill>
                <a:latin typeface="Rockwell"/>
                <a:ea typeface="Rockwell"/>
                <a:cs typeface="Rockwell"/>
                <a:sym typeface="Rockwell"/>
              </a:rPr>
              <a:t>NO </a:t>
            </a:r>
            <a:r>
              <a:rPr b="1" i="0" lang="en-US" sz="2800" u="none" cap="none" strike="noStrike">
                <a:solidFill>
                  <a:schemeClr val="accent1"/>
                </a:solidFill>
                <a:latin typeface="Rockwell"/>
                <a:ea typeface="Rockwell"/>
                <a:cs typeface="Rockwell"/>
                <a:sym typeface="Rockwell"/>
              </a:rPr>
              <a:t>FINAL DO TRABALHO</a:t>
            </a:r>
            <a:endParaRPr/>
          </a:p>
        </p:txBody>
      </p:sp>
      <p:sp>
        <p:nvSpPr>
          <p:cNvPr id="344" name="Google Shape;344;g1394f14d052_0_11"/>
          <p:cNvSpPr txBox="1"/>
          <p:nvPr>
            <p:ph idx="1" type="body"/>
          </p:nvPr>
        </p:nvSpPr>
        <p:spPr>
          <a:xfrm>
            <a:off x="457200" y="1600200"/>
            <a:ext cx="4038600" cy="4526100"/>
          </a:xfrm>
          <a:prstGeom prst="rect">
            <a:avLst/>
          </a:prstGeom>
          <a:noFill/>
          <a:ln>
            <a:noFill/>
          </a:ln>
        </p:spPr>
        <p:txBody>
          <a:bodyPr anchorCtr="0" anchor="t" bIns="45700" lIns="91425" spcFirstLastPara="1" rIns="91425" wrap="square" tIns="45700">
            <a:normAutofit lnSpcReduction="10000"/>
          </a:bodyPr>
          <a:lstStyle/>
          <a:p>
            <a:pPr indent="-254000" lvl="0" marL="228600" marR="0" rtl="0" algn="l">
              <a:lnSpc>
                <a:spcPct val="115000"/>
              </a:lnSpc>
              <a:spcBef>
                <a:spcPts val="0"/>
              </a:spcBef>
              <a:spcAft>
                <a:spcPts val="0"/>
              </a:spcAft>
              <a:buClr>
                <a:schemeClr val="accent1"/>
              </a:buClr>
              <a:buSzPts val="2050"/>
              <a:buFont typeface="Calibri"/>
              <a:buChar char="■"/>
            </a:pPr>
            <a:r>
              <a:rPr i="0" lang="en-US" sz="2600" u="none" cap="none" strike="noStrike">
                <a:solidFill>
                  <a:srgbClr val="595959"/>
                </a:solidFill>
              </a:rPr>
              <a:t>Referências Bibliográficas:</a:t>
            </a:r>
            <a:endParaRPr sz="3200"/>
          </a:p>
          <a:p>
            <a:pPr indent="-228600" lvl="0" marL="228600" marR="0" rtl="0" algn="just">
              <a:lnSpc>
                <a:spcPct val="115000"/>
              </a:lnSpc>
              <a:spcBef>
                <a:spcPts val="2000"/>
              </a:spcBef>
              <a:spcAft>
                <a:spcPts val="0"/>
              </a:spcAft>
              <a:buClr>
                <a:schemeClr val="accent1"/>
              </a:buClr>
              <a:buSzPts val="1650"/>
              <a:buFont typeface="Noto Sans Symbols"/>
              <a:buNone/>
            </a:pPr>
            <a:r>
              <a:rPr i="0" lang="en-US" sz="2600" u="none" cap="none" strike="noStrike">
                <a:solidFill>
                  <a:srgbClr val="595959"/>
                </a:solidFill>
              </a:rPr>
              <a:t>   Artigos, textos ou livros </a:t>
            </a:r>
            <a:r>
              <a:rPr b="1" i="0" lang="en-US" sz="2600" u="none" cap="none" strike="noStrike">
                <a:solidFill>
                  <a:srgbClr val="595959"/>
                </a:solidFill>
              </a:rPr>
              <a:t>CITADOS EXPLICITAMENTE</a:t>
            </a:r>
            <a:r>
              <a:rPr i="0" lang="en-US" sz="2600" u="none" cap="none" strike="noStrike">
                <a:solidFill>
                  <a:srgbClr val="595959"/>
                </a:solidFill>
              </a:rPr>
              <a:t> ao longo do trabalho, com informações completas sobre sua publicação.</a:t>
            </a:r>
            <a:endParaRPr sz="3200"/>
          </a:p>
          <a:p>
            <a:pPr indent="-228600" lvl="0" marL="228600" marR="0" rtl="0" algn="l">
              <a:lnSpc>
                <a:spcPct val="115000"/>
              </a:lnSpc>
              <a:spcBef>
                <a:spcPts val="2000"/>
              </a:spcBef>
              <a:spcAft>
                <a:spcPts val="0"/>
              </a:spcAft>
              <a:buClr>
                <a:schemeClr val="accent1"/>
              </a:buClr>
              <a:buSzPts val="1650"/>
              <a:buFont typeface="Noto Sans Symbols"/>
              <a:buNone/>
            </a:pPr>
            <a:r>
              <a:t/>
            </a:r>
            <a:endParaRPr i="0" sz="2600" u="sng" cap="none" strike="noStrike">
              <a:solidFill>
                <a:srgbClr val="595959"/>
              </a:solidFill>
            </a:endParaRPr>
          </a:p>
          <a:p>
            <a:pPr indent="-228600" lvl="0" marL="228600" marR="0" rtl="0" algn="just">
              <a:lnSpc>
                <a:spcPct val="115000"/>
              </a:lnSpc>
              <a:spcBef>
                <a:spcPts val="2000"/>
              </a:spcBef>
              <a:spcAft>
                <a:spcPts val="0"/>
              </a:spcAft>
              <a:buClr>
                <a:schemeClr val="accent1"/>
              </a:buClr>
              <a:buSzPts val="1650"/>
              <a:buFont typeface="Noto Sans Symbols"/>
              <a:buNone/>
            </a:pPr>
            <a:r>
              <a:t/>
            </a:r>
            <a:endParaRPr sz="3200"/>
          </a:p>
        </p:txBody>
      </p:sp>
      <p:sp>
        <p:nvSpPr>
          <p:cNvPr id="345" name="Google Shape;345;g1394f14d052_0_11"/>
          <p:cNvSpPr txBox="1"/>
          <p:nvPr>
            <p:ph idx="2" type="body"/>
          </p:nvPr>
        </p:nvSpPr>
        <p:spPr>
          <a:xfrm>
            <a:off x="4648200" y="1600200"/>
            <a:ext cx="4038600" cy="4526100"/>
          </a:xfrm>
          <a:prstGeom prst="rect">
            <a:avLst/>
          </a:prstGeom>
        </p:spPr>
        <p:txBody>
          <a:bodyPr anchorCtr="0" anchor="t" bIns="45700" lIns="91425" spcFirstLastPara="1" rIns="91425" wrap="square" tIns="45700">
            <a:noAutofit/>
          </a:bodyPr>
          <a:lstStyle/>
          <a:p>
            <a:pPr indent="-228600" lvl="0" marL="228600" rtl="0" algn="l">
              <a:lnSpc>
                <a:spcPct val="115000"/>
              </a:lnSpc>
              <a:spcBef>
                <a:spcPts val="2000"/>
              </a:spcBef>
              <a:spcAft>
                <a:spcPts val="0"/>
              </a:spcAft>
              <a:buClr>
                <a:schemeClr val="accent1"/>
              </a:buClr>
              <a:buSzPts val="1650"/>
              <a:buFont typeface="Calibri"/>
              <a:buChar char="■"/>
            </a:pPr>
            <a:r>
              <a:rPr lang="en-US" sz="2200">
                <a:solidFill>
                  <a:srgbClr val="595959"/>
                </a:solidFill>
              </a:rPr>
              <a:t>Bibliografia</a:t>
            </a:r>
            <a:endParaRPr/>
          </a:p>
          <a:p>
            <a:pPr indent="-228600" lvl="0" marL="228600" rtl="0" algn="just">
              <a:lnSpc>
                <a:spcPct val="115000"/>
              </a:lnSpc>
              <a:spcBef>
                <a:spcPts val="2000"/>
              </a:spcBef>
              <a:spcAft>
                <a:spcPts val="0"/>
              </a:spcAft>
              <a:buClr>
                <a:schemeClr val="accent1"/>
              </a:buClr>
              <a:buSzPts val="1650"/>
              <a:buFont typeface="Noto Sans Symbols"/>
              <a:buNone/>
            </a:pPr>
            <a:r>
              <a:rPr lang="en-US" sz="2200">
                <a:solidFill>
                  <a:srgbClr val="595959"/>
                </a:solidFill>
              </a:rPr>
              <a:t>	Pode incluir, além de material citado no texto, livros ou artigos mais gerais, </a:t>
            </a:r>
            <a:r>
              <a:rPr b="1" lang="en-US" sz="2200">
                <a:solidFill>
                  <a:srgbClr val="595959"/>
                </a:solidFill>
              </a:rPr>
              <a:t>não citados diretamente</a:t>
            </a:r>
            <a:r>
              <a:rPr lang="en-US" sz="2200">
                <a:solidFill>
                  <a:srgbClr val="595959"/>
                </a:solidFill>
              </a:rPr>
              <a:t>, mas que podem ter servido de inspiração mais ampla para o desenvolvimento do trabalho.</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349" name="Shape 349"/>
        <p:cNvGrpSpPr/>
        <p:nvPr/>
      </p:nvGrpSpPr>
      <p:grpSpPr>
        <a:xfrm>
          <a:off x="0" y="0"/>
          <a:ext cx="0" cy="0"/>
          <a:chOff x="0" y="0"/>
          <a:chExt cx="0" cy="0"/>
        </a:xfrm>
      </p:grpSpPr>
      <p:sp>
        <p:nvSpPr>
          <p:cNvPr id="350" name="Google Shape;350;g1394f14d052_0_17"/>
          <p:cNvSpPr txBox="1"/>
          <p:nvPr>
            <p:ph type="title"/>
          </p:nvPr>
        </p:nvSpPr>
        <p:spPr>
          <a:xfrm>
            <a:off x="457200" y="274637"/>
            <a:ext cx="8229600" cy="1143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2800"/>
              <a:buFont typeface="Rockwell"/>
              <a:buNone/>
            </a:pPr>
            <a:r>
              <a:rPr b="1" i="0" lang="en-US" sz="2800" u="none" cap="none" strike="noStrike">
                <a:solidFill>
                  <a:schemeClr val="accent1"/>
                </a:solidFill>
                <a:latin typeface="Rockwell"/>
                <a:ea typeface="Rockwell"/>
                <a:cs typeface="Rockwell"/>
                <a:sym typeface="Rockwell"/>
              </a:rPr>
              <a:t>Formas de apresentação</a:t>
            </a:r>
            <a:endParaRPr/>
          </a:p>
        </p:txBody>
      </p:sp>
      <p:sp>
        <p:nvSpPr>
          <p:cNvPr id="351" name="Google Shape;351;g1394f14d052_0_17"/>
          <p:cNvSpPr txBox="1"/>
          <p:nvPr>
            <p:ph idx="1" type="body"/>
          </p:nvPr>
        </p:nvSpPr>
        <p:spPr>
          <a:xfrm>
            <a:off x="457200" y="1600200"/>
            <a:ext cx="4038600" cy="4526100"/>
          </a:xfrm>
          <a:prstGeom prst="rect">
            <a:avLst/>
          </a:prstGeom>
          <a:noFill/>
          <a:ln>
            <a:noFill/>
          </a:ln>
        </p:spPr>
        <p:txBody>
          <a:bodyPr anchorCtr="0" anchor="t" bIns="45700" lIns="91425" spcFirstLastPara="1" rIns="91425" wrap="square" tIns="45700">
            <a:normAutofit/>
          </a:bodyPr>
          <a:lstStyle/>
          <a:p>
            <a:pPr indent="-228600" lvl="0" marL="228600" marR="0" rtl="0" algn="l">
              <a:lnSpc>
                <a:spcPct val="70000"/>
              </a:lnSpc>
              <a:spcBef>
                <a:spcPts val="0"/>
              </a:spcBef>
              <a:spcAft>
                <a:spcPts val="0"/>
              </a:spcAft>
              <a:buClr>
                <a:schemeClr val="accent1"/>
              </a:buClr>
              <a:buSzPts val="1500"/>
              <a:buFont typeface="Noto Sans Symbols"/>
              <a:buChar char="■"/>
            </a:pPr>
            <a:r>
              <a:rPr b="0" i="0" lang="en-US" sz="2000" u="sng" cap="none" strike="noStrike">
                <a:solidFill>
                  <a:srgbClr val="595959"/>
                </a:solidFill>
                <a:latin typeface="Rockwell"/>
                <a:ea typeface="Rockwell"/>
                <a:cs typeface="Rockwell"/>
                <a:sym typeface="Rockwell"/>
              </a:rPr>
              <a:t>Nome do autor:</a:t>
            </a:r>
            <a:endParaRPr b="0" i="0" sz="2000" u="none" cap="none" strike="noStrike">
              <a:solidFill>
                <a:srgbClr val="595959"/>
              </a:solidFill>
              <a:latin typeface="Rockwell"/>
              <a:ea typeface="Rockwell"/>
              <a:cs typeface="Rockwell"/>
              <a:sym typeface="Rockwell"/>
            </a:endParaRPr>
          </a:p>
          <a:p>
            <a:pPr indent="-228600" lvl="0" marL="228600" marR="0" rtl="0" algn="l">
              <a:lnSpc>
                <a:spcPct val="70000"/>
              </a:lnSpc>
              <a:spcBef>
                <a:spcPts val="2000"/>
              </a:spcBef>
              <a:spcAft>
                <a:spcPts val="0"/>
              </a:spcAft>
              <a:buClr>
                <a:schemeClr val="accent1"/>
              </a:buClr>
              <a:buSzPts val="1500"/>
              <a:buFont typeface="Noto Sans Symbols"/>
              <a:buNone/>
            </a:pPr>
            <a:r>
              <a:rPr b="0" i="0" lang="en-US" sz="2000" u="none" cap="none" strike="noStrike">
                <a:solidFill>
                  <a:srgbClr val="595959"/>
                </a:solidFill>
                <a:latin typeface="Rockwell"/>
                <a:ea typeface="Rockwell"/>
                <a:cs typeface="Rockwell"/>
                <a:sym typeface="Rockwell"/>
              </a:rPr>
              <a:t>          último sobrenome do primeiro autor (ano)</a:t>
            </a:r>
            <a:endParaRPr/>
          </a:p>
          <a:p>
            <a:pPr indent="-228600" lvl="0" marL="228600" marR="0" rtl="0" algn="l">
              <a:lnSpc>
                <a:spcPct val="70000"/>
              </a:lnSpc>
              <a:spcBef>
                <a:spcPts val="2000"/>
              </a:spcBef>
              <a:spcAft>
                <a:spcPts val="0"/>
              </a:spcAft>
              <a:buClr>
                <a:schemeClr val="accent1"/>
              </a:buClr>
              <a:buSzPts val="1500"/>
              <a:buFont typeface="Noto Sans Symbols"/>
              <a:buNone/>
            </a:pPr>
            <a:r>
              <a:rPr b="0" i="0" lang="en-US" sz="2000" u="none" cap="none" strike="noStrike">
                <a:solidFill>
                  <a:srgbClr val="595959"/>
                </a:solidFill>
                <a:latin typeface="Rockwell"/>
                <a:ea typeface="Rockwell"/>
                <a:cs typeface="Rockwell"/>
                <a:sym typeface="Rockwell"/>
              </a:rPr>
              <a:t>     Referências no final:</a:t>
            </a:r>
            <a:endParaRPr/>
          </a:p>
          <a:p>
            <a:pPr indent="-228600" lvl="0" marL="228600" marR="0" rtl="0" algn="l">
              <a:lnSpc>
                <a:spcPct val="70000"/>
              </a:lnSpc>
              <a:spcBef>
                <a:spcPts val="2000"/>
              </a:spcBef>
              <a:spcAft>
                <a:spcPts val="0"/>
              </a:spcAft>
              <a:buClr>
                <a:schemeClr val="accent1"/>
              </a:buClr>
              <a:buSzPts val="1500"/>
              <a:buFont typeface="Noto Sans Symbols"/>
              <a:buNone/>
            </a:pPr>
            <a:r>
              <a:rPr b="0" i="0" lang="en-US" sz="2000" u="none" cap="none" strike="noStrike">
                <a:solidFill>
                  <a:srgbClr val="595959"/>
                </a:solidFill>
                <a:latin typeface="Rockwell"/>
                <a:ea typeface="Rockwell"/>
                <a:cs typeface="Rockwell"/>
                <a:sym typeface="Rockwell"/>
              </a:rPr>
              <a:t>		apresentação dos autores em ordem alfabética</a:t>
            </a:r>
            <a:endParaRPr/>
          </a:p>
          <a:p>
            <a:pPr indent="-228600" lvl="0" marL="228600" marR="0" rtl="0" algn="l">
              <a:lnSpc>
                <a:spcPct val="70000"/>
              </a:lnSpc>
              <a:spcBef>
                <a:spcPts val="2000"/>
              </a:spcBef>
              <a:spcAft>
                <a:spcPts val="0"/>
              </a:spcAft>
              <a:buClr>
                <a:schemeClr val="accent1"/>
              </a:buClr>
              <a:buSzPts val="1500"/>
              <a:buFont typeface="Noto Sans Symbols"/>
              <a:buNone/>
            </a:pPr>
            <a:r>
              <a:t/>
            </a:r>
            <a:endParaRPr b="0" i="0" sz="2000" u="sng" cap="none" strike="noStrike">
              <a:solidFill>
                <a:srgbClr val="595959"/>
              </a:solidFill>
              <a:latin typeface="Rockwell"/>
              <a:ea typeface="Rockwell"/>
              <a:cs typeface="Rockwell"/>
              <a:sym typeface="Rockwell"/>
            </a:endParaRPr>
          </a:p>
          <a:p>
            <a:pPr indent="-228600" lvl="0" marL="228600" marR="0" rtl="0" algn="l">
              <a:lnSpc>
                <a:spcPct val="70000"/>
              </a:lnSpc>
              <a:spcBef>
                <a:spcPts val="2000"/>
              </a:spcBef>
              <a:spcAft>
                <a:spcPts val="0"/>
              </a:spcAft>
              <a:buClr>
                <a:schemeClr val="accent1"/>
              </a:buClr>
              <a:buSzPts val="1500"/>
              <a:buFont typeface="Noto Sans Symbols"/>
              <a:buNone/>
            </a:pPr>
            <a:r>
              <a:t/>
            </a:r>
            <a:endParaRPr/>
          </a:p>
        </p:txBody>
      </p:sp>
      <p:sp>
        <p:nvSpPr>
          <p:cNvPr id="352" name="Google Shape;352;g1394f14d052_0_17"/>
          <p:cNvSpPr txBox="1"/>
          <p:nvPr>
            <p:ph idx="2" type="body"/>
          </p:nvPr>
        </p:nvSpPr>
        <p:spPr>
          <a:xfrm>
            <a:off x="4648200" y="1600200"/>
            <a:ext cx="4038600" cy="4526100"/>
          </a:xfrm>
          <a:prstGeom prst="rect">
            <a:avLst/>
          </a:prstGeom>
        </p:spPr>
        <p:txBody>
          <a:bodyPr anchorCtr="0" anchor="t" bIns="45700" lIns="91425" spcFirstLastPara="1" rIns="91425" wrap="square" tIns="45700">
            <a:noAutofit/>
          </a:bodyPr>
          <a:lstStyle/>
          <a:p>
            <a:pPr indent="-228600" lvl="0" marL="228600" rtl="0" algn="l">
              <a:lnSpc>
                <a:spcPct val="70000"/>
              </a:lnSpc>
              <a:spcBef>
                <a:spcPts val="2000"/>
              </a:spcBef>
              <a:spcAft>
                <a:spcPts val="0"/>
              </a:spcAft>
              <a:buClr>
                <a:schemeClr val="accent1"/>
              </a:buClr>
              <a:buSzPts val="1500"/>
              <a:buFont typeface="Noto Sans Symbols"/>
              <a:buChar char="■"/>
            </a:pPr>
            <a:r>
              <a:rPr lang="en-US" sz="2000" u="sng">
                <a:solidFill>
                  <a:srgbClr val="595959"/>
                </a:solidFill>
                <a:latin typeface="Rockwell"/>
                <a:ea typeface="Rockwell"/>
                <a:cs typeface="Rockwell"/>
                <a:sym typeface="Rockwell"/>
              </a:rPr>
              <a:t>Numeração seqüencial</a:t>
            </a:r>
            <a:endParaRPr sz="2000">
              <a:solidFill>
                <a:srgbClr val="595959"/>
              </a:solidFill>
              <a:latin typeface="Rockwell"/>
              <a:ea typeface="Rockwell"/>
              <a:cs typeface="Rockwell"/>
              <a:sym typeface="Rockwell"/>
            </a:endParaRPr>
          </a:p>
          <a:p>
            <a:pPr indent="-228600" lvl="0" marL="228600" rtl="0" algn="l">
              <a:lnSpc>
                <a:spcPct val="70000"/>
              </a:lnSpc>
              <a:spcBef>
                <a:spcPts val="2000"/>
              </a:spcBef>
              <a:spcAft>
                <a:spcPts val="0"/>
              </a:spcAft>
              <a:buClr>
                <a:schemeClr val="accent1"/>
              </a:buClr>
              <a:buSzPts val="1500"/>
              <a:buFont typeface="Noto Sans Symbols"/>
              <a:buNone/>
            </a:pPr>
            <a:r>
              <a:rPr lang="en-US" sz="2000">
                <a:solidFill>
                  <a:srgbClr val="595959"/>
                </a:solidFill>
                <a:latin typeface="Rockwell"/>
                <a:ea typeface="Rockwell"/>
                <a:cs typeface="Rockwell"/>
                <a:sym typeface="Rockwell"/>
              </a:rPr>
              <a:t>		idéia</a:t>
            </a:r>
            <a:r>
              <a:rPr baseline="30000" lang="en-US" sz="2000">
                <a:solidFill>
                  <a:srgbClr val="595959"/>
                </a:solidFill>
                <a:latin typeface="Rockwell"/>
                <a:ea typeface="Rockwell"/>
                <a:cs typeface="Rockwell"/>
                <a:sym typeface="Rockwell"/>
              </a:rPr>
              <a:t>7</a:t>
            </a:r>
            <a:r>
              <a:rPr lang="en-US" sz="2000">
                <a:solidFill>
                  <a:srgbClr val="595959"/>
                </a:solidFill>
                <a:latin typeface="Rockwell"/>
                <a:ea typeface="Rockwell"/>
                <a:cs typeface="Rockwell"/>
                <a:sym typeface="Rockwell"/>
              </a:rPr>
              <a:t>   ou "texto" </a:t>
            </a:r>
            <a:r>
              <a:rPr baseline="30000" lang="en-US" sz="2000">
                <a:solidFill>
                  <a:srgbClr val="595959"/>
                </a:solidFill>
                <a:latin typeface="Rockwell"/>
                <a:ea typeface="Rockwell"/>
                <a:cs typeface="Rockwell"/>
                <a:sym typeface="Rockwell"/>
              </a:rPr>
              <a:t>7</a:t>
            </a:r>
            <a:r>
              <a:rPr lang="en-US" sz="2000">
                <a:solidFill>
                  <a:srgbClr val="595959"/>
                </a:solidFill>
                <a:latin typeface="Rockwell"/>
                <a:ea typeface="Rockwell"/>
                <a:cs typeface="Rockwell"/>
                <a:sym typeface="Rockwell"/>
              </a:rPr>
              <a:t>   ou nome do autor</a:t>
            </a:r>
            <a:r>
              <a:rPr baseline="30000" lang="en-US" sz="2000">
                <a:solidFill>
                  <a:srgbClr val="595959"/>
                </a:solidFill>
                <a:latin typeface="Rockwell"/>
                <a:ea typeface="Rockwell"/>
                <a:cs typeface="Rockwell"/>
                <a:sym typeface="Rockwell"/>
              </a:rPr>
              <a:t>7</a:t>
            </a:r>
            <a:endParaRPr/>
          </a:p>
          <a:p>
            <a:pPr indent="-228600" lvl="0" marL="228600" rtl="0" algn="l">
              <a:lnSpc>
                <a:spcPct val="70000"/>
              </a:lnSpc>
              <a:spcBef>
                <a:spcPts val="2000"/>
              </a:spcBef>
              <a:spcAft>
                <a:spcPts val="0"/>
              </a:spcAft>
              <a:buClr>
                <a:schemeClr val="accent1"/>
              </a:buClr>
              <a:buSzPts val="1500"/>
              <a:buFont typeface="Noto Sans Symbols"/>
              <a:buNone/>
            </a:pPr>
            <a:r>
              <a:rPr lang="en-US" sz="2000">
                <a:solidFill>
                  <a:srgbClr val="595959"/>
                </a:solidFill>
                <a:latin typeface="Rockwell"/>
                <a:ea typeface="Rockwell"/>
                <a:cs typeface="Rockwell"/>
                <a:sym typeface="Rockwell"/>
              </a:rPr>
              <a:t>    Referências no final:</a:t>
            </a:r>
            <a:endParaRPr/>
          </a:p>
          <a:p>
            <a:pPr indent="-228600" lvl="0" marL="228600" rtl="0" algn="l">
              <a:lnSpc>
                <a:spcPct val="70000"/>
              </a:lnSpc>
              <a:spcBef>
                <a:spcPts val="2000"/>
              </a:spcBef>
              <a:spcAft>
                <a:spcPts val="0"/>
              </a:spcAft>
              <a:buClr>
                <a:schemeClr val="accent1"/>
              </a:buClr>
              <a:buSzPts val="1500"/>
              <a:buFont typeface="Noto Sans Symbols"/>
              <a:buNone/>
            </a:pPr>
            <a:r>
              <a:rPr lang="en-US" sz="2000">
                <a:solidFill>
                  <a:srgbClr val="595959"/>
                </a:solidFill>
                <a:latin typeface="Rockwell"/>
                <a:ea typeface="Rockwell"/>
                <a:cs typeface="Rockwell"/>
                <a:sym typeface="Rockwell"/>
              </a:rPr>
              <a:t>	      apresentação de trabalhos citados em ordem numérica</a:t>
            </a:r>
            <a:endParaRPr/>
          </a:p>
          <a:p>
            <a:pPr indent="0" lvl="0" marL="0" rtl="0" algn="l">
              <a:spcBef>
                <a:spcPts val="560"/>
              </a:spcBef>
              <a:spcAft>
                <a:spcPts val="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356" name="Shape 356"/>
        <p:cNvGrpSpPr/>
        <p:nvPr/>
      </p:nvGrpSpPr>
      <p:grpSpPr>
        <a:xfrm>
          <a:off x="0" y="0"/>
          <a:ext cx="0" cy="0"/>
          <a:chOff x="0" y="0"/>
          <a:chExt cx="0" cy="0"/>
        </a:xfrm>
      </p:grpSpPr>
      <p:sp>
        <p:nvSpPr>
          <p:cNvPr id="357" name="Google Shape;357;g1394f14d052_0_23"/>
          <p:cNvSpPr txBox="1"/>
          <p:nvPr>
            <p:ph idx="4294967295" type="title"/>
          </p:nvPr>
        </p:nvSpPr>
        <p:spPr>
          <a:xfrm>
            <a:off x="708025" y="236537"/>
            <a:ext cx="8229600" cy="1143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2800"/>
              <a:buFont typeface="Rockwell"/>
              <a:buNone/>
            </a:pPr>
            <a:r>
              <a:rPr b="1" i="0" lang="en-US" sz="2800" u="none" cap="none" strike="noStrike">
                <a:solidFill>
                  <a:schemeClr val="accent1"/>
                </a:solidFill>
                <a:latin typeface="Rockwell"/>
                <a:ea typeface="Rockwell"/>
                <a:cs typeface="Rockwell"/>
                <a:sym typeface="Rockwell"/>
              </a:rPr>
              <a:t>Formato das referências</a:t>
            </a:r>
            <a:endParaRPr/>
          </a:p>
        </p:txBody>
      </p:sp>
      <p:sp>
        <p:nvSpPr>
          <p:cNvPr id="358" name="Google Shape;358;g1394f14d052_0_23"/>
          <p:cNvSpPr txBox="1"/>
          <p:nvPr>
            <p:ph idx="4294967295" type="body"/>
          </p:nvPr>
        </p:nvSpPr>
        <p:spPr>
          <a:xfrm>
            <a:off x="708025" y="1379537"/>
            <a:ext cx="7826400" cy="47928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80000"/>
              </a:lnSpc>
              <a:spcBef>
                <a:spcPts val="0"/>
              </a:spcBef>
              <a:spcAft>
                <a:spcPts val="0"/>
              </a:spcAft>
              <a:buClr>
                <a:schemeClr val="accent1"/>
              </a:buClr>
              <a:buSzPts val="1350"/>
              <a:buFont typeface="Noto Sans Symbols"/>
              <a:buNone/>
            </a:pPr>
            <a:r>
              <a:rPr i="0" lang="en-US" sz="1800" u="none" cap="none" strike="noStrike">
                <a:solidFill>
                  <a:srgbClr val="595959"/>
                </a:solidFill>
              </a:rPr>
              <a:t> Geral:</a:t>
            </a:r>
            <a:endParaRPr i="0" sz="1800" u="none" cap="none" strike="noStrike">
              <a:solidFill>
                <a:srgbClr val="595959"/>
              </a:solidFill>
            </a:endParaRPr>
          </a:p>
          <a:p>
            <a:pPr indent="-228600" lvl="0" marL="228600" marR="0" rtl="0" algn="l">
              <a:lnSpc>
                <a:spcPct val="80000"/>
              </a:lnSpc>
              <a:spcBef>
                <a:spcPts val="2000"/>
              </a:spcBef>
              <a:spcAft>
                <a:spcPts val="0"/>
              </a:spcAft>
              <a:buClr>
                <a:schemeClr val="accent1"/>
              </a:buClr>
              <a:buSzPts val="1350"/>
              <a:buFont typeface="Noto Sans Symbols"/>
              <a:buNone/>
            </a:pPr>
            <a:r>
              <a:rPr b="1" i="0" lang="en-US" sz="1800" u="none" cap="none" strike="noStrike">
                <a:solidFill>
                  <a:srgbClr val="595959"/>
                </a:solidFill>
              </a:rPr>
              <a:t>		autor</a:t>
            </a:r>
            <a:r>
              <a:rPr i="0" lang="en-US" sz="1800" u="none" cap="none" strike="noStrike">
                <a:solidFill>
                  <a:srgbClr val="595959"/>
                </a:solidFill>
              </a:rPr>
              <a:t>, título da obra, cidade, editora , </a:t>
            </a:r>
            <a:r>
              <a:rPr b="1" i="0" lang="en-US" sz="1800" u="none" cap="none" strike="noStrike">
                <a:solidFill>
                  <a:srgbClr val="595959"/>
                </a:solidFill>
              </a:rPr>
              <a:t>ano</a:t>
            </a:r>
            <a:endParaRPr b="1" i="0" sz="1800" u="none" cap="none" strike="noStrike">
              <a:solidFill>
                <a:srgbClr val="595959"/>
              </a:solidFill>
            </a:endParaRPr>
          </a:p>
          <a:p>
            <a:pPr indent="-228600" lvl="0" marL="228600" marR="0" rtl="0" algn="l">
              <a:lnSpc>
                <a:spcPct val="80000"/>
              </a:lnSpc>
              <a:spcBef>
                <a:spcPts val="2000"/>
              </a:spcBef>
              <a:spcAft>
                <a:spcPts val="0"/>
              </a:spcAft>
              <a:buClr>
                <a:schemeClr val="accent1"/>
              </a:buClr>
              <a:buSzPts val="1350"/>
              <a:buFont typeface="Noto Sans Symbols"/>
              <a:buNone/>
            </a:pPr>
            <a:r>
              <a:rPr i="0" lang="en-US" sz="1800" u="none" cap="none" strike="noStrike">
                <a:solidFill>
                  <a:srgbClr val="595959"/>
                </a:solidFill>
              </a:rPr>
              <a:t>		autor:  último nome, seguido de iniciais do nome</a:t>
            </a:r>
            <a:endParaRPr/>
          </a:p>
          <a:p>
            <a:pPr indent="-228600" lvl="0" marL="228600" marR="0" rtl="0" algn="l">
              <a:lnSpc>
                <a:spcPct val="80000"/>
              </a:lnSpc>
              <a:spcBef>
                <a:spcPts val="2000"/>
              </a:spcBef>
              <a:spcAft>
                <a:spcPts val="0"/>
              </a:spcAft>
              <a:buClr>
                <a:schemeClr val="accent1"/>
              </a:buClr>
              <a:buSzPts val="1350"/>
              <a:buFont typeface="Noto Sans Symbols"/>
              <a:buNone/>
            </a:pPr>
            <a:r>
              <a:rPr i="0" lang="en-US" sz="1800" u="none" cap="none" strike="noStrike">
                <a:solidFill>
                  <a:srgbClr val="595959"/>
                </a:solidFill>
              </a:rPr>
              <a:t> 		 (letras maiúsculas)</a:t>
            </a:r>
            <a:endParaRPr/>
          </a:p>
          <a:p>
            <a:pPr indent="-228600" lvl="0" marL="228600" marR="0" rtl="0" algn="l">
              <a:lnSpc>
                <a:spcPct val="80000"/>
              </a:lnSpc>
              <a:spcBef>
                <a:spcPts val="2000"/>
              </a:spcBef>
              <a:spcAft>
                <a:spcPts val="0"/>
              </a:spcAft>
              <a:buClr>
                <a:schemeClr val="accent1"/>
              </a:buClr>
              <a:buSzPts val="1350"/>
              <a:buFont typeface="Calibri"/>
              <a:buChar char="■"/>
            </a:pPr>
            <a:r>
              <a:rPr i="0" lang="en-US" sz="1800" u="none" cap="none" strike="noStrike">
                <a:solidFill>
                  <a:srgbClr val="595959"/>
                </a:solidFill>
              </a:rPr>
              <a:t>Exemplos</a:t>
            </a:r>
            <a:endParaRPr/>
          </a:p>
          <a:p>
            <a:pPr indent="-228600" lvl="0" marL="228600" marR="0" rtl="0" algn="l">
              <a:lnSpc>
                <a:spcPct val="80000"/>
              </a:lnSpc>
              <a:spcBef>
                <a:spcPts val="2000"/>
              </a:spcBef>
              <a:spcAft>
                <a:spcPts val="0"/>
              </a:spcAft>
              <a:buClr>
                <a:schemeClr val="accent1"/>
              </a:buClr>
              <a:buSzPts val="1350"/>
              <a:buFont typeface="Noto Sans Symbols"/>
              <a:buNone/>
            </a:pPr>
            <a:r>
              <a:rPr i="0" lang="en-US" sz="1800" u="sng" cap="none" strike="noStrike">
                <a:solidFill>
                  <a:srgbClr val="595959"/>
                </a:solidFill>
              </a:rPr>
              <a:t>No texto:</a:t>
            </a:r>
            <a:r>
              <a:rPr i="0" lang="en-US" sz="1800" u="none" cap="none" strike="noStrike">
                <a:solidFill>
                  <a:srgbClr val="595959"/>
                </a:solidFill>
              </a:rPr>
              <a:t> </a:t>
            </a:r>
            <a:endParaRPr/>
          </a:p>
          <a:p>
            <a:pPr indent="-228600" lvl="0" marL="228600" marR="0" rtl="0" algn="just">
              <a:lnSpc>
                <a:spcPct val="80000"/>
              </a:lnSpc>
              <a:spcBef>
                <a:spcPts val="2000"/>
              </a:spcBef>
              <a:spcAft>
                <a:spcPts val="0"/>
              </a:spcAft>
              <a:buClr>
                <a:schemeClr val="accent1"/>
              </a:buClr>
              <a:buSzPts val="1350"/>
              <a:buFont typeface="Noto Sans Symbols"/>
              <a:buNone/>
            </a:pPr>
            <a:r>
              <a:rPr i="0" lang="en-US" sz="1800" u="none" cap="none" strike="noStrike">
                <a:solidFill>
                  <a:srgbClr val="595959"/>
                </a:solidFill>
              </a:rPr>
              <a:t>	Kuhn (1982) propôs que há, na ciência, transformações com caráter de revoluções, que correspondem a mudanças de paradigmas.</a:t>
            </a:r>
            <a:endParaRPr i="0" sz="1800" u="none" cap="none" strike="noStrike">
              <a:solidFill>
                <a:srgbClr val="595959"/>
              </a:solidFill>
            </a:endParaRPr>
          </a:p>
          <a:p>
            <a:pPr indent="-228600" lvl="0" marL="228600" rtl="0" algn="just">
              <a:lnSpc>
                <a:spcPct val="80000"/>
              </a:lnSpc>
              <a:spcBef>
                <a:spcPts val="2000"/>
              </a:spcBef>
              <a:spcAft>
                <a:spcPts val="0"/>
              </a:spcAft>
              <a:buClr>
                <a:schemeClr val="accent1"/>
              </a:buClr>
              <a:buSzPts val="1350"/>
              <a:buFont typeface="Noto Sans Symbols"/>
              <a:buNone/>
            </a:pPr>
            <a:r>
              <a:rPr lang="en-US" sz="1800">
                <a:solidFill>
                  <a:srgbClr val="595959"/>
                </a:solidFill>
              </a:rPr>
              <a:t>  Há, na ciência, transformações com caráter de revoluções, que correspondem a mudanças de paradigmas (KUHN, 1982).</a:t>
            </a:r>
            <a:endParaRPr sz="1800">
              <a:solidFill>
                <a:srgbClr val="595959"/>
              </a:solidFill>
            </a:endParaRPr>
          </a:p>
          <a:p>
            <a:pPr indent="-228600" lvl="0" marL="228600" marR="0" rtl="0" algn="l">
              <a:lnSpc>
                <a:spcPct val="80000"/>
              </a:lnSpc>
              <a:spcBef>
                <a:spcPts val="2000"/>
              </a:spcBef>
              <a:spcAft>
                <a:spcPts val="0"/>
              </a:spcAft>
              <a:buClr>
                <a:schemeClr val="accent1"/>
              </a:buClr>
              <a:buSzPts val="1350"/>
              <a:buFont typeface="Noto Sans Symbols"/>
              <a:buNone/>
            </a:pPr>
            <a:r>
              <a:rPr i="0" lang="en-US" sz="1800" u="sng" cap="none" strike="noStrike">
                <a:solidFill>
                  <a:srgbClr val="595959"/>
                </a:solidFill>
              </a:rPr>
              <a:t>No final do trabalho (nas Referências Bibliográficas):</a:t>
            </a:r>
            <a:endParaRPr/>
          </a:p>
          <a:p>
            <a:pPr indent="-228600" lvl="0" marL="228600" marR="0" rtl="0" algn="just">
              <a:lnSpc>
                <a:spcPct val="80000"/>
              </a:lnSpc>
              <a:spcBef>
                <a:spcPts val="2000"/>
              </a:spcBef>
              <a:spcAft>
                <a:spcPts val="0"/>
              </a:spcAft>
              <a:buClr>
                <a:schemeClr val="accent1"/>
              </a:buClr>
              <a:buSzPts val="1350"/>
              <a:buFont typeface="Noto Sans Symbols"/>
              <a:buNone/>
            </a:pPr>
            <a:r>
              <a:rPr i="0" lang="en-US" sz="1800" u="none" cap="none" strike="noStrike">
                <a:solidFill>
                  <a:srgbClr val="595959"/>
                </a:solidFill>
              </a:rPr>
              <a:t>	KUHN, T. S., </a:t>
            </a:r>
            <a:r>
              <a:rPr i="1" lang="en-US" sz="1800" u="none" cap="none" strike="noStrike">
                <a:solidFill>
                  <a:srgbClr val="595959"/>
                </a:solidFill>
              </a:rPr>
              <a:t>A estrutura das revoluções científicas</a:t>
            </a:r>
            <a:r>
              <a:rPr i="0" lang="en-US" sz="1800" u="none" cap="none" strike="noStrike">
                <a:solidFill>
                  <a:srgbClr val="595959"/>
                </a:solidFill>
              </a:rPr>
              <a:t>, São Paulo, Perspectiva, 1982. </a:t>
            </a:r>
            <a:endParaRPr/>
          </a:p>
          <a:p>
            <a:pPr indent="-142875" lvl="0" marL="228600" marR="0" rtl="0" algn="l">
              <a:spcBef>
                <a:spcPts val="2000"/>
              </a:spcBef>
              <a:spcAft>
                <a:spcPts val="0"/>
              </a:spcAft>
              <a:buClr>
                <a:schemeClr val="accent1"/>
              </a:buClr>
              <a:buSzPts val="1350"/>
              <a:buFont typeface="Noto Sans Symbols"/>
              <a:buNone/>
            </a:pPr>
            <a:r>
              <a:t/>
            </a:r>
            <a:endParaRPr i="0" sz="1800" u="none">
              <a:solidFill>
                <a:srgbClr val="59595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362" name="Shape 362"/>
        <p:cNvGrpSpPr/>
        <p:nvPr/>
      </p:nvGrpSpPr>
      <p:grpSpPr>
        <a:xfrm>
          <a:off x="0" y="0"/>
          <a:ext cx="0" cy="0"/>
          <a:chOff x="0" y="0"/>
          <a:chExt cx="0" cy="0"/>
        </a:xfrm>
      </p:grpSpPr>
      <p:sp>
        <p:nvSpPr>
          <p:cNvPr id="363" name="Google Shape;363;g1394f14d052_0_28"/>
          <p:cNvSpPr txBox="1"/>
          <p:nvPr>
            <p:ph idx="4294967295" type="title"/>
          </p:nvPr>
        </p:nvSpPr>
        <p:spPr>
          <a:xfrm>
            <a:off x="0" y="274637"/>
            <a:ext cx="8229600" cy="1143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2800"/>
              <a:buFont typeface="Rockwell"/>
              <a:buNone/>
            </a:pPr>
            <a:r>
              <a:rPr b="1" i="0" lang="en-US" sz="2800" u="none" cap="none" strike="noStrike">
                <a:solidFill>
                  <a:schemeClr val="accent1"/>
                </a:solidFill>
                <a:latin typeface="Rockwell"/>
                <a:ea typeface="Rockwell"/>
                <a:cs typeface="Rockwell"/>
                <a:sym typeface="Rockwell"/>
              </a:rPr>
              <a:t>Formato das referências</a:t>
            </a:r>
            <a:endParaRPr/>
          </a:p>
        </p:txBody>
      </p:sp>
      <p:sp>
        <p:nvSpPr>
          <p:cNvPr id="364" name="Google Shape;364;g1394f14d052_0_28"/>
          <p:cNvSpPr txBox="1"/>
          <p:nvPr>
            <p:ph idx="4294967295" type="body"/>
          </p:nvPr>
        </p:nvSpPr>
        <p:spPr>
          <a:xfrm>
            <a:off x="708025" y="1600200"/>
            <a:ext cx="8436000" cy="45261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115000"/>
              </a:lnSpc>
              <a:spcBef>
                <a:spcPts val="0"/>
              </a:spcBef>
              <a:spcAft>
                <a:spcPts val="0"/>
              </a:spcAft>
              <a:buClr>
                <a:schemeClr val="accent1"/>
              </a:buClr>
              <a:buSzPts val="1500"/>
              <a:buFont typeface="Noto Sans Symbols"/>
              <a:buNone/>
            </a:pPr>
            <a:r>
              <a:rPr i="0" lang="en-US" sz="2000" u="none">
                <a:solidFill>
                  <a:srgbClr val="595959"/>
                </a:solidFill>
              </a:rPr>
              <a:t>LUCKESI, C.A., </a:t>
            </a:r>
            <a:r>
              <a:rPr b="1" i="0" lang="en-US" sz="2000" u="none">
                <a:solidFill>
                  <a:srgbClr val="595959"/>
                </a:solidFill>
              </a:rPr>
              <a:t>Avaliação da aprendizagem, componente do ato pedagógico</a:t>
            </a:r>
            <a:r>
              <a:rPr i="0" lang="en-US" sz="2000" u="none">
                <a:solidFill>
                  <a:srgbClr val="595959"/>
                </a:solidFill>
              </a:rPr>
              <a:t>, São Paulo, Cortez Editora, 2011.</a:t>
            </a:r>
            <a:endParaRPr i="0" sz="2000" u="none">
              <a:solidFill>
                <a:srgbClr val="595959"/>
              </a:solidFill>
            </a:endParaRPr>
          </a:p>
          <a:p>
            <a:pPr indent="-228600" lvl="0" marL="228600" marR="0" rtl="0" algn="l">
              <a:lnSpc>
                <a:spcPct val="115000"/>
              </a:lnSpc>
              <a:spcBef>
                <a:spcPts val="0"/>
              </a:spcBef>
              <a:spcAft>
                <a:spcPts val="0"/>
              </a:spcAft>
              <a:buClr>
                <a:schemeClr val="accent1"/>
              </a:buClr>
              <a:buSzPts val="1500"/>
              <a:buFont typeface="Noto Sans Symbols"/>
              <a:buNone/>
            </a:pPr>
            <a:r>
              <a:t/>
            </a:r>
            <a:endParaRPr sz="2000">
              <a:solidFill>
                <a:srgbClr val="595959"/>
              </a:solidFill>
            </a:endParaRPr>
          </a:p>
          <a:p>
            <a:pPr indent="-228600" lvl="0" marL="228600" marR="0" rtl="0" algn="l">
              <a:lnSpc>
                <a:spcPct val="115000"/>
              </a:lnSpc>
              <a:spcBef>
                <a:spcPts val="1000"/>
              </a:spcBef>
              <a:spcAft>
                <a:spcPts val="0"/>
              </a:spcAft>
              <a:buClr>
                <a:schemeClr val="accent1"/>
              </a:buClr>
              <a:buSzPts val="1500"/>
              <a:buFont typeface="Noto Sans Symbols"/>
              <a:buNone/>
            </a:pPr>
            <a:r>
              <a:rPr i="0" lang="en-US" sz="2000" u="none">
                <a:solidFill>
                  <a:srgbClr val="595959"/>
                </a:solidFill>
              </a:rPr>
              <a:t>LÜDKE, M.; ANDRÉ, M. </a:t>
            </a:r>
            <a:r>
              <a:rPr b="1" i="0" lang="en-US" sz="2000" u="none">
                <a:solidFill>
                  <a:srgbClr val="595959"/>
                </a:solidFill>
              </a:rPr>
              <a:t>Pesquisa em educação: abordagens qualitativas.</a:t>
            </a:r>
            <a:r>
              <a:rPr i="0" lang="en-US" sz="2000" u="none">
                <a:solidFill>
                  <a:srgbClr val="595959"/>
                </a:solidFill>
              </a:rPr>
              <a:t> São Paulo: EPU, 1986.</a:t>
            </a:r>
            <a:endParaRPr/>
          </a:p>
          <a:p>
            <a:pPr indent="-228600" lvl="0" marL="228600" marR="0" rtl="0" algn="l">
              <a:lnSpc>
                <a:spcPct val="115000"/>
              </a:lnSpc>
              <a:spcBef>
                <a:spcPts val="1000"/>
              </a:spcBef>
              <a:spcAft>
                <a:spcPts val="0"/>
              </a:spcAft>
              <a:buClr>
                <a:schemeClr val="accent1"/>
              </a:buClr>
              <a:buSzPts val="1500"/>
              <a:buFont typeface="Noto Sans Symbols"/>
              <a:buNone/>
            </a:pPr>
            <a:r>
              <a:t/>
            </a:r>
            <a:endParaRPr sz="2000">
              <a:solidFill>
                <a:srgbClr val="595959"/>
              </a:solidFill>
            </a:endParaRPr>
          </a:p>
          <a:p>
            <a:pPr indent="-228600" lvl="0" marL="228600" marR="0" rtl="0" algn="l">
              <a:lnSpc>
                <a:spcPct val="115000"/>
              </a:lnSpc>
              <a:spcBef>
                <a:spcPts val="1000"/>
              </a:spcBef>
              <a:spcAft>
                <a:spcPts val="0"/>
              </a:spcAft>
              <a:buClr>
                <a:schemeClr val="accent1"/>
              </a:buClr>
              <a:buSzPts val="1500"/>
              <a:buFont typeface="Noto Sans Symbols"/>
              <a:buNone/>
            </a:pPr>
            <a:r>
              <a:rPr i="0" lang="en-US" sz="2000" u="none">
                <a:solidFill>
                  <a:srgbClr val="595959"/>
                </a:solidFill>
              </a:rPr>
              <a:t>MACHADO, C. </a:t>
            </a:r>
            <a:r>
              <a:rPr b="1" i="0" lang="en-US" sz="2000" u="none">
                <a:solidFill>
                  <a:srgbClr val="595959"/>
                </a:solidFill>
              </a:rPr>
              <a:t>Avaliar as escolas estaduais de São Paulo para quê? Uma análise do uso dos resultados do Saresp 2000.</a:t>
            </a:r>
            <a:r>
              <a:rPr i="0" lang="en-US" sz="2000" u="none">
                <a:solidFill>
                  <a:srgbClr val="595959"/>
                </a:solidFill>
              </a:rPr>
              <a:t> Tese (Doutorado em Educação) - Faculdade de Educação, Universidade de São Paulo, 2003.</a:t>
            </a:r>
            <a:endParaRPr/>
          </a:p>
          <a:p>
            <a:pPr indent="-133350" lvl="0" marL="228600" marR="0" rtl="0" algn="l">
              <a:lnSpc>
                <a:spcPct val="115000"/>
              </a:lnSpc>
              <a:spcBef>
                <a:spcPts val="2000"/>
              </a:spcBef>
              <a:spcAft>
                <a:spcPts val="0"/>
              </a:spcAft>
              <a:buClr>
                <a:schemeClr val="accent1"/>
              </a:buClr>
              <a:buSzPts val="1500"/>
              <a:buFont typeface="Noto Sans Symbols"/>
              <a:buNone/>
            </a:pPr>
            <a:r>
              <a:t/>
            </a:r>
            <a:endParaRPr i="0" sz="2000" u="none">
              <a:solidFill>
                <a:srgbClr val="595959"/>
              </a:solidFill>
            </a:endParaRPr>
          </a:p>
          <a:p>
            <a:pPr indent="-133350" lvl="0" marL="228600" marR="0" rtl="0" algn="l">
              <a:lnSpc>
                <a:spcPct val="115000"/>
              </a:lnSpc>
              <a:spcBef>
                <a:spcPts val="2000"/>
              </a:spcBef>
              <a:spcAft>
                <a:spcPts val="0"/>
              </a:spcAft>
              <a:buClr>
                <a:schemeClr val="accent1"/>
              </a:buClr>
              <a:buSzPts val="1500"/>
              <a:buFont typeface="Noto Sans Symbols"/>
              <a:buNone/>
            </a:pPr>
            <a:r>
              <a:t/>
            </a:r>
            <a:endParaRPr i="0" sz="2000" u="none">
              <a:solidFill>
                <a:srgbClr val="595959"/>
              </a:solidFill>
            </a:endParaRPr>
          </a:p>
          <a:p>
            <a:pPr indent="-133350" lvl="0" marL="228600" marR="0" rtl="0" algn="l">
              <a:lnSpc>
                <a:spcPct val="115000"/>
              </a:lnSpc>
              <a:spcBef>
                <a:spcPts val="2000"/>
              </a:spcBef>
              <a:spcAft>
                <a:spcPts val="0"/>
              </a:spcAft>
              <a:buClr>
                <a:schemeClr val="accent1"/>
              </a:buClr>
              <a:buSzPts val="1500"/>
              <a:buFont typeface="Noto Sans Symbols"/>
              <a:buNone/>
            </a:pPr>
            <a:r>
              <a:t/>
            </a:r>
            <a:endParaRPr i="0" sz="2000" u="none">
              <a:solidFill>
                <a:srgbClr val="59595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368" name="Shape 368"/>
        <p:cNvGrpSpPr/>
        <p:nvPr/>
      </p:nvGrpSpPr>
      <p:grpSpPr>
        <a:xfrm>
          <a:off x="0" y="0"/>
          <a:ext cx="0" cy="0"/>
          <a:chOff x="0" y="0"/>
          <a:chExt cx="0" cy="0"/>
        </a:xfrm>
      </p:grpSpPr>
      <p:sp>
        <p:nvSpPr>
          <p:cNvPr id="369" name="Google Shape;369;g1394f14d052_0_33"/>
          <p:cNvSpPr txBox="1"/>
          <p:nvPr>
            <p:ph idx="4294967295" type="title"/>
          </p:nvPr>
        </p:nvSpPr>
        <p:spPr>
          <a:xfrm>
            <a:off x="914400" y="404812"/>
            <a:ext cx="8229600" cy="936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2800"/>
              <a:buFont typeface="Rockwell"/>
              <a:buNone/>
            </a:pPr>
            <a:r>
              <a:rPr b="1" i="0" lang="en-US" sz="2800" u="none" cap="none" strike="noStrike">
                <a:solidFill>
                  <a:schemeClr val="accent1"/>
                </a:solidFill>
                <a:latin typeface="Rockwell"/>
                <a:ea typeface="Rockwell"/>
                <a:cs typeface="Rockwell"/>
                <a:sym typeface="Rockwell"/>
              </a:rPr>
              <a:t>CITAÇÕES</a:t>
            </a:r>
            <a:endParaRPr/>
          </a:p>
        </p:txBody>
      </p:sp>
      <p:sp>
        <p:nvSpPr>
          <p:cNvPr id="370" name="Google Shape;370;g1394f14d052_0_33"/>
          <p:cNvSpPr txBox="1"/>
          <p:nvPr>
            <p:ph idx="4294967295" type="body"/>
          </p:nvPr>
        </p:nvSpPr>
        <p:spPr>
          <a:xfrm>
            <a:off x="647700" y="1628775"/>
            <a:ext cx="8496300" cy="45261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100000"/>
              </a:lnSpc>
              <a:spcBef>
                <a:spcPts val="0"/>
              </a:spcBef>
              <a:spcAft>
                <a:spcPts val="0"/>
              </a:spcAft>
              <a:buClr>
                <a:schemeClr val="accent1"/>
              </a:buClr>
              <a:buSzPts val="1650"/>
              <a:buFont typeface="Noto Sans Symbols"/>
              <a:buNone/>
            </a:pPr>
            <a:r>
              <a:rPr i="0" lang="en-US" sz="2200" u="sng">
                <a:solidFill>
                  <a:srgbClr val="595959"/>
                </a:solidFill>
              </a:rPr>
              <a:t>Citação direta</a:t>
            </a:r>
            <a:r>
              <a:rPr i="0" lang="en-US" sz="2200" u="none">
                <a:solidFill>
                  <a:srgbClr val="595959"/>
                </a:solidFill>
              </a:rPr>
              <a:t>: </a:t>
            </a:r>
            <a:endParaRPr/>
          </a:p>
          <a:p>
            <a:pPr indent="-228600" lvl="0" marL="228600" marR="0" rtl="0" algn="l">
              <a:lnSpc>
                <a:spcPct val="100000"/>
              </a:lnSpc>
              <a:spcBef>
                <a:spcPts val="2000"/>
              </a:spcBef>
              <a:spcAft>
                <a:spcPts val="0"/>
              </a:spcAft>
              <a:buClr>
                <a:schemeClr val="accent1"/>
              </a:buClr>
              <a:buSzPts val="1650"/>
              <a:buFont typeface="Noto Sans Symbols"/>
              <a:buNone/>
            </a:pPr>
            <a:r>
              <a:rPr i="0" lang="en-US" sz="2200" u="none">
                <a:solidFill>
                  <a:srgbClr val="595959"/>
                </a:solidFill>
              </a:rPr>
              <a:t>	"As citações são os elementos retirados dos documentos pesquisados durante a leitura da documentação e que se revelaram úteis para corroborar as id</a:t>
            </a:r>
            <a:r>
              <a:rPr lang="en-US" sz="2200">
                <a:solidFill>
                  <a:srgbClr val="595959"/>
                </a:solidFill>
              </a:rPr>
              <a:t>e</a:t>
            </a:r>
            <a:r>
              <a:rPr i="0" lang="en-US" sz="2200" u="none">
                <a:solidFill>
                  <a:srgbClr val="595959"/>
                </a:solidFill>
              </a:rPr>
              <a:t>ias desenvolvidas pelo autor no decorrer do raciocínio" (SEVERINO, 1984, p.126).</a:t>
            </a:r>
            <a:endParaRPr i="0" sz="2000" u="none">
              <a:solidFill>
                <a:srgbClr val="595959"/>
              </a:solidFill>
            </a:endParaRPr>
          </a:p>
          <a:p>
            <a:pPr indent="-228600" lvl="0" marL="228600" marR="0" rtl="0" algn="l">
              <a:lnSpc>
                <a:spcPct val="100000"/>
              </a:lnSpc>
              <a:spcBef>
                <a:spcPts val="2000"/>
              </a:spcBef>
              <a:spcAft>
                <a:spcPts val="0"/>
              </a:spcAft>
              <a:buClr>
                <a:schemeClr val="accent1"/>
              </a:buClr>
              <a:buSzPts val="1650"/>
              <a:buFont typeface="Noto Sans Symbols"/>
              <a:buNone/>
            </a:pPr>
            <a:r>
              <a:t/>
            </a:r>
            <a:endParaRPr i="0" sz="2200" u="sng">
              <a:solidFill>
                <a:srgbClr val="595959"/>
              </a:solidFill>
            </a:endParaRPr>
          </a:p>
          <a:p>
            <a:pPr indent="-228600" lvl="0" marL="228600" marR="0" rtl="0" algn="l">
              <a:lnSpc>
                <a:spcPct val="100000"/>
              </a:lnSpc>
              <a:spcBef>
                <a:spcPts val="2000"/>
              </a:spcBef>
              <a:spcAft>
                <a:spcPts val="0"/>
              </a:spcAft>
              <a:buClr>
                <a:schemeClr val="accent1"/>
              </a:buClr>
              <a:buSzPts val="1650"/>
              <a:buFont typeface="Noto Sans Symbols"/>
              <a:buNone/>
            </a:pPr>
            <a:r>
              <a:rPr i="0" lang="en-US" sz="2200" u="sng">
                <a:solidFill>
                  <a:srgbClr val="595959"/>
                </a:solidFill>
              </a:rPr>
              <a:t>Citação indireta</a:t>
            </a:r>
            <a:r>
              <a:rPr i="0" lang="en-US" sz="2200" u="none">
                <a:solidFill>
                  <a:srgbClr val="595959"/>
                </a:solidFill>
              </a:rPr>
              <a:t>:</a:t>
            </a:r>
            <a:endParaRPr/>
          </a:p>
          <a:p>
            <a:pPr indent="-228600" lvl="0" marL="228600" marR="0" rtl="0" algn="l">
              <a:lnSpc>
                <a:spcPct val="100000"/>
              </a:lnSpc>
              <a:spcBef>
                <a:spcPts val="550"/>
              </a:spcBef>
              <a:spcAft>
                <a:spcPts val="0"/>
              </a:spcAft>
              <a:buClr>
                <a:schemeClr val="accent1"/>
              </a:buClr>
              <a:buSzPts val="1650"/>
              <a:buFont typeface="Noto Sans Symbols"/>
              <a:buNone/>
            </a:pPr>
            <a:r>
              <a:rPr i="0" lang="en-US" sz="2200" u="none">
                <a:solidFill>
                  <a:srgbClr val="595959"/>
                </a:solidFill>
              </a:rPr>
              <a:t>	Segundo Severino (1984), citações são elementos extraídos do material consultado e que foram considerados, pelo autor, como importantes para o desenvolvimento de suas id</a:t>
            </a:r>
            <a:r>
              <a:rPr lang="en-US" sz="2200">
                <a:solidFill>
                  <a:srgbClr val="595959"/>
                </a:solidFill>
              </a:rPr>
              <a:t>e</a:t>
            </a:r>
            <a:r>
              <a:rPr i="0" lang="en-US" sz="2200" u="none">
                <a:solidFill>
                  <a:srgbClr val="595959"/>
                </a:solidFill>
              </a:rPr>
              <a:t>ias .</a:t>
            </a:r>
            <a:endParaRPr i="0" sz="2000" u="none">
              <a:solidFill>
                <a:srgbClr val="595959"/>
              </a:solidFill>
            </a:endParaRPr>
          </a:p>
          <a:p>
            <a:pPr indent="-133350" lvl="0" marL="228600" marR="0" rtl="0" algn="l">
              <a:spcBef>
                <a:spcPts val="2000"/>
              </a:spcBef>
              <a:spcAft>
                <a:spcPts val="0"/>
              </a:spcAft>
              <a:buClr>
                <a:schemeClr val="accent1"/>
              </a:buClr>
              <a:buSzPts val="1500"/>
              <a:buFont typeface="Noto Sans Symbols"/>
              <a:buNone/>
            </a:pPr>
            <a:r>
              <a:t/>
            </a:r>
            <a:endParaRPr i="0" sz="2000" u="none">
              <a:solidFill>
                <a:srgbClr val="59595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374" name="Shape 374"/>
        <p:cNvGrpSpPr/>
        <p:nvPr/>
      </p:nvGrpSpPr>
      <p:grpSpPr>
        <a:xfrm>
          <a:off x="0" y="0"/>
          <a:ext cx="0" cy="0"/>
          <a:chOff x="0" y="0"/>
          <a:chExt cx="0" cy="0"/>
        </a:xfrm>
      </p:grpSpPr>
      <p:sp>
        <p:nvSpPr>
          <p:cNvPr id="375" name="Google Shape;375;g1394f14d052_0_38"/>
          <p:cNvSpPr txBox="1"/>
          <p:nvPr/>
        </p:nvSpPr>
        <p:spPr>
          <a:xfrm>
            <a:off x="395287" y="476250"/>
            <a:ext cx="7489800" cy="5880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Rockwell"/>
              <a:buNone/>
            </a:pPr>
            <a:r>
              <a:rPr b="1" i="0" lang="en-US" sz="1800" u="none">
                <a:solidFill>
                  <a:srgbClr val="000000"/>
                </a:solidFill>
                <a:latin typeface="Calibri"/>
                <a:ea typeface="Calibri"/>
                <a:cs typeface="Calibri"/>
                <a:sym typeface="Calibri"/>
              </a:rPr>
              <a:t>ALGUMAS NORMAS PARA REFERÊNCIAS BIBLIOGRÁFICAS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Rockwell"/>
              <a:buNone/>
            </a:pPr>
            <a:r>
              <a:rPr i="0" lang="en-US" sz="1800" u="none">
                <a:solidFill>
                  <a:srgbClr val="000000"/>
                </a:solidFill>
                <a:latin typeface="Calibri"/>
                <a:ea typeface="Calibri"/>
                <a:cs typeface="Calibri"/>
                <a:sym typeface="Calibri"/>
              </a:rPr>
              <a:t>ABNT: http://www.leffa.pro.br/textos/abnt.htm</a:t>
            </a:r>
            <a:endParaRPr>
              <a:latin typeface="Calibri"/>
              <a:ea typeface="Calibri"/>
              <a:cs typeface="Calibri"/>
              <a:sym typeface="Calibri"/>
            </a:endParaRPr>
          </a:p>
          <a:p>
            <a:pPr indent="0" lvl="0" marL="0" marR="0" rtl="0" algn="l">
              <a:lnSpc>
                <a:spcPct val="100000"/>
              </a:lnSpc>
              <a:spcBef>
                <a:spcPts val="0"/>
              </a:spcBef>
              <a:spcAft>
                <a:spcPts val="0"/>
              </a:spcAft>
              <a:buClr>
                <a:schemeClr val="dk1"/>
              </a:buClr>
              <a:buSzPts val="1800"/>
              <a:buFont typeface="Rockwell"/>
              <a:buNone/>
            </a:pPr>
            <a:r>
              <a:t/>
            </a:r>
            <a:endParaRPr b="1" i="0" sz="1800" u="non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b="1" i="0" lang="en-US" sz="1400" u="none">
                <a:solidFill>
                  <a:srgbClr val="000000"/>
                </a:solidFill>
                <a:latin typeface="Calibri"/>
                <a:ea typeface="Calibri"/>
                <a:cs typeface="Calibri"/>
                <a:sym typeface="Calibri"/>
              </a:rPr>
              <a:t>LIVRO NO TODO</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i="0" lang="en-US" sz="1400" u="none">
                <a:solidFill>
                  <a:srgbClr val="000000"/>
                </a:solidFill>
                <a:latin typeface="Calibri"/>
                <a:ea typeface="Calibri"/>
                <a:cs typeface="Calibri"/>
                <a:sym typeface="Calibri"/>
              </a:rPr>
              <a:t>SOBRENOME, PRENOME abreviado. Título: subtítulo (se houver). Edição (se houver). Local de publicação: Editora, data de publicação da obra. Nº de páginas ou volume. (Coleção ou série)</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i="0" lang="en-US" sz="1400" u="none">
                <a:solidFill>
                  <a:srgbClr val="000000"/>
                </a:solidFill>
                <a:latin typeface="Calibri"/>
                <a:ea typeface="Calibri"/>
                <a:cs typeface="Calibri"/>
                <a:sym typeface="Calibri"/>
              </a:rPr>
              <a:t>Exemplo:</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i="0" lang="en-US" sz="1400" u="none">
                <a:solidFill>
                  <a:srgbClr val="000000"/>
                </a:solidFill>
                <a:latin typeface="Calibri"/>
                <a:ea typeface="Calibri"/>
                <a:cs typeface="Calibri"/>
                <a:sym typeface="Calibri"/>
              </a:rPr>
              <a:t>FORQUIN, J.C.  </a:t>
            </a:r>
            <a:r>
              <a:rPr i="1" lang="en-US" sz="1400" u="none">
                <a:solidFill>
                  <a:srgbClr val="000000"/>
                </a:solidFill>
                <a:latin typeface="Calibri"/>
                <a:ea typeface="Calibri"/>
                <a:cs typeface="Calibri"/>
                <a:sym typeface="Calibri"/>
              </a:rPr>
              <a:t>Escola e Cultura</a:t>
            </a:r>
            <a:r>
              <a:rPr i="0" lang="en-US" sz="1400" u="none">
                <a:solidFill>
                  <a:srgbClr val="000000"/>
                </a:solidFill>
                <a:latin typeface="Calibri"/>
                <a:ea typeface="Calibri"/>
                <a:cs typeface="Calibri"/>
                <a:sym typeface="Calibri"/>
              </a:rPr>
              <a:t>. Porto Alegre: Artes Médicas, 1993. 208p.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i="0" lang="en-US" sz="1400" u="none">
                <a:solidFill>
                  <a:srgbClr val="000000"/>
                </a:solidFill>
                <a:latin typeface="Calibri"/>
                <a:ea typeface="Calibri"/>
                <a:cs typeface="Calibri"/>
                <a:sym typeface="Calibri"/>
              </a:rPr>
              <a:t>PERRENOUD,</a:t>
            </a:r>
            <a:r>
              <a:rPr b="1" i="0" lang="en-US" sz="1400" u="none">
                <a:solidFill>
                  <a:srgbClr val="000000"/>
                </a:solidFill>
                <a:latin typeface="Calibri"/>
                <a:ea typeface="Calibri"/>
                <a:cs typeface="Calibri"/>
                <a:sym typeface="Calibri"/>
              </a:rPr>
              <a:t> </a:t>
            </a:r>
            <a:r>
              <a:rPr i="0" lang="en-US" sz="1400" u="none">
                <a:solidFill>
                  <a:srgbClr val="000000"/>
                </a:solidFill>
                <a:latin typeface="Calibri"/>
                <a:ea typeface="Calibri"/>
                <a:cs typeface="Calibri"/>
                <a:sym typeface="Calibri"/>
              </a:rPr>
              <a:t>P. </a:t>
            </a:r>
            <a:r>
              <a:rPr i="1" lang="en-US" sz="1400" u="none">
                <a:solidFill>
                  <a:srgbClr val="000000"/>
                </a:solidFill>
                <a:latin typeface="Calibri"/>
                <a:ea typeface="Calibri"/>
                <a:cs typeface="Calibri"/>
                <a:sym typeface="Calibri"/>
              </a:rPr>
              <a:t>Desenvolver competências ou ensinar saberes? </a:t>
            </a:r>
            <a:r>
              <a:rPr i="0" lang="en-US" sz="1400" u="none">
                <a:solidFill>
                  <a:srgbClr val="000000"/>
                </a:solidFill>
                <a:latin typeface="Calibri"/>
                <a:ea typeface="Calibri"/>
                <a:cs typeface="Calibri"/>
                <a:sym typeface="Calibri"/>
              </a:rPr>
              <a:t>Porto Alegre</a:t>
            </a:r>
            <a:r>
              <a:rPr i="1" lang="en-US" sz="1400" u="none">
                <a:solidFill>
                  <a:srgbClr val="000000"/>
                </a:solidFill>
                <a:latin typeface="Calibri"/>
                <a:ea typeface="Calibri"/>
                <a:cs typeface="Calibri"/>
                <a:sym typeface="Calibri"/>
              </a:rPr>
              <a:t>: </a:t>
            </a:r>
            <a:r>
              <a:rPr i="0" lang="en-US" sz="1400" u="none">
                <a:solidFill>
                  <a:srgbClr val="000000"/>
                </a:solidFill>
                <a:latin typeface="Calibri"/>
                <a:ea typeface="Calibri"/>
                <a:cs typeface="Calibri"/>
                <a:sym typeface="Calibri"/>
              </a:rPr>
              <a:t>Penso, 2013. 224p.</a:t>
            </a:r>
            <a:endParaRPr>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Rockwell"/>
              <a:buNone/>
            </a:pPr>
            <a:r>
              <a:t/>
            </a:r>
            <a:endParaRPr i="0" sz="1400" u="non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i="0" lang="en-US" sz="1400" u="none">
                <a:solidFill>
                  <a:srgbClr val="000000"/>
                </a:solidFill>
                <a:latin typeface="Calibri"/>
                <a:ea typeface="Calibri"/>
                <a:cs typeface="Calibri"/>
                <a:sym typeface="Calibri"/>
              </a:rPr>
              <a:t>Exemplo:</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i="0" lang="en-US" sz="1400" u="none">
                <a:solidFill>
                  <a:srgbClr val="000000"/>
                </a:solidFill>
                <a:latin typeface="Calibri"/>
                <a:ea typeface="Calibri"/>
                <a:cs typeface="Calibri"/>
                <a:sym typeface="Calibri"/>
              </a:rPr>
              <a:t>FREUD, S. (1909). </a:t>
            </a:r>
            <a:r>
              <a:rPr i="1" lang="en-US" sz="1400" u="none">
                <a:solidFill>
                  <a:srgbClr val="000000"/>
                </a:solidFill>
                <a:latin typeface="Calibri"/>
                <a:ea typeface="Calibri"/>
                <a:cs typeface="Calibri"/>
                <a:sym typeface="Calibri"/>
              </a:rPr>
              <a:t>Duas histórias clínicas (o pequeno Hans e o homem dos ratos)</a:t>
            </a:r>
            <a:r>
              <a:rPr i="0" lang="en-US" sz="1400" u="none">
                <a:solidFill>
                  <a:srgbClr val="000000"/>
                </a:solidFill>
                <a:latin typeface="Calibri"/>
                <a:ea typeface="Calibri"/>
                <a:cs typeface="Calibri"/>
                <a:sym typeface="Calibri"/>
              </a:rPr>
              <a:t>. Trad. Sob a direção de Jayme Salomão. Rio de Janeiro:  Iamgo, 1977. (Edição Standard Brasileira das Obras Psicológicas Completas de Sigmund Freud, v.10).]</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i="0" lang="en-US" sz="1400" u="none">
                <a:solidFill>
                  <a:srgbClr val="000000"/>
                </a:solidFill>
                <a:latin typeface="Calibri"/>
                <a:ea typeface="Calibri"/>
                <a:cs typeface="Calibri"/>
                <a:sym typeface="Calibri"/>
              </a:rPr>
              <a:t>Obs.: A primeira data (1909), refere-se a data da 1ª edição a segunda (1977) refere-se á edição consultada.</a:t>
            </a:r>
            <a:endParaRPr>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Rockwell"/>
              <a:buNone/>
            </a:pPr>
            <a:r>
              <a:t/>
            </a:r>
            <a:endParaRPr b="1" i="0" sz="1400" u="non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b="1" i="0" lang="en-US" sz="1400" u="none">
                <a:solidFill>
                  <a:srgbClr val="000000"/>
                </a:solidFill>
                <a:latin typeface="Calibri"/>
                <a:ea typeface="Calibri"/>
                <a:cs typeface="Calibri"/>
                <a:sym typeface="Calibri"/>
              </a:rPr>
              <a:t>ARTIGO DE PERIÓDICO</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i="0" lang="en-US" sz="1400" u="none">
                <a:solidFill>
                  <a:srgbClr val="000000"/>
                </a:solidFill>
                <a:latin typeface="Calibri"/>
                <a:ea typeface="Calibri"/>
                <a:cs typeface="Calibri"/>
                <a:sym typeface="Calibri"/>
              </a:rPr>
              <a:t>SOBRENOME, PRENOME; SOBRENOME, PRENOME abreviado  abreviado  Título: subtítulo (se houver). </a:t>
            </a:r>
            <a:r>
              <a:rPr i="1" lang="en-US" sz="1400" u="none">
                <a:solidFill>
                  <a:srgbClr val="000000"/>
                </a:solidFill>
                <a:latin typeface="Calibri"/>
                <a:ea typeface="Calibri"/>
                <a:cs typeface="Calibri"/>
                <a:sym typeface="Calibri"/>
              </a:rPr>
              <a:t>Nome do periódico, </a:t>
            </a:r>
            <a:r>
              <a:rPr i="0" lang="en-US" sz="1400" u="none">
                <a:solidFill>
                  <a:srgbClr val="000000"/>
                </a:solidFill>
                <a:latin typeface="Calibri"/>
                <a:ea typeface="Calibri"/>
                <a:cs typeface="Calibri"/>
                <a:sym typeface="Calibri"/>
              </a:rPr>
              <a:t>Local de publicação, volume, número ou fascículo, paginação, data de publicação do periódico.</a:t>
            </a:r>
            <a:endParaRPr>
              <a:latin typeface="Calibri"/>
              <a:ea typeface="Calibri"/>
              <a:cs typeface="Calibri"/>
              <a:sym typeface="Calibri"/>
            </a:endParaRPr>
          </a:p>
          <a:p>
            <a:pPr indent="0" lvl="0" marL="0" marR="0" rtl="0" algn="r">
              <a:lnSpc>
                <a:spcPct val="100000"/>
              </a:lnSpc>
              <a:spcBef>
                <a:spcPts val="0"/>
              </a:spcBef>
              <a:spcAft>
                <a:spcPts val="0"/>
              </a:spcAft>
              <a:buClr>
                <a:srgbClr val="000000"/>
              </a:buClr>
              <a:buSzPts val="1400"/>
              <a:buFont typeface="Rockwell"/>
              <a:buNone/>
            </a:pPr>
            <a:r>
              <a:rPr i="0" lang="en-US" sz="1400" u="none">
                <a:solidFill>
                  <a:srgbClr val="000000"/>
                </a:solidFill>
                <a:latin typeface="Calibri"/>
                <a:ea typeface="Calibri"/>
                <a:cs typeface="Calibri"/>
                <a:sym typeface="Calibri"/>
              </a:rPr>
              <a:t>Obs.: o destaque é para o título do periódico, o subtítulo não é destacado.</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i="0" lang="en-US" sz="1400" u="none">
                <a:solidFill>
                  <a:srgbClr val="000000"/>
                </a:solidFill>
                <a:latin typeface="Calibri"/>
                <a:ea typeface="Calibri"/>
                <a:cs typeface="Calibri"/>
                <a:sym typeface="Calibri"/>
              </a:rPr>
              <a:t>Exemplos: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Rockwell"/>
              <a:buNone/>
            </a:pPr>
            <a:r>
              <a:rPr i="0" lang="en-US" sz="1400" u="none">
                <a:solidFill>
                  <a:srgbClr val="000000"/>
                </a:solidFill>
                <a:latin typeface="Calibri"/>
                <a:ea typeface="Calibri"/>
                <a:cs typeface="Calibri"/>
                <a:sym typeface="Calibri"/>
              </a:rPr>
              <a:t>CARVALHO, A. M. P.; VANNUCCHI, A. O currículo de física: inovações e tendências nos anos noventa. </a:t>
            </a:r>
            <a:r>
              <a:rPr i="1" lang="en-US" sz="1400" u="none">
                <a:solidFill>
                  <a:srgbClr val="000000"/>
                </a:solidFill>
                <a:latin typeface="Calibri"/>
                <a:ea typeface="Calibri"/>
                <a:cs typeface="Calibri"/>
                <a:sym typeface="Calibri"/>
              </a:rPr>
              <a:t>Investigação em Ensino de Ciências</a:t>
            </a:r>
            <a:r>
              <a:rPr i="0" lang="en-US" sz="1400" u="none">
                <a:solidFill>
                  <a:srgbClr val="000000"/>
                </a:solidFill>
                <a:latin typeface="Calibri"/>
                <a:ea typeface="Calibri"/>
                <a:cs typeface="Calibri"/>
                <a:sym typeface="Calibri"/>
              </a:rPr>
              <a:t>, Porto Alegre,  1(a) p.3-19, 1996.</a:t>
            </a:r>
            <a:endParaRPr b="1" i="0" sz="1400" u="non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1" i="0" sz="1400" u="none">
              <a:solidFill>
                <a:srgbClr val="000000"/>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379" name="Shape 379"/>
        <p:cNvGrpSpPr/>
        <p:nvPr/>
      </p:nvGrpSpPr>
      <p:grpSpPr>
        <a:xfrm>
          <a:off x="0" y="0"/>
          <a:ext cx="0" cy="0"/>
          <a:chOff x="0" y="0"/>
          <a:chExt cx="0" cy="0"/>
        </a:xfrm>
      </p:grpSpPr>
      <p:sp>
        <p:nvSpPr>
          <p:cNvPr id="380" name="Google Shape;380;g1394f14d052_0_42"/>
          <p:cNvSpPr txBox="1"/>
          <p:nvPr>
            <p:ph type="title"/>
          </p:nvPr>
        </p:nvSpPr>
        <p:spPr>
          <a:xfrm>
            <a:off x="498475" y="484187"/>
            <a:ext cx="7556400" cy="1116000"/>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Clr>
                <a:schemeClr val="accent1"/>
              </a:buClr>
              <a:buSzPts val="3600"/>
              <a:buFont typeface="Rockwell"/>
              <a:buNone/>
            </a:pPr>
            <a:r>
              <a:rPr b="0" i="0" lang="en-US" sz="3600" u="none">
                <a:solidFill>
                  <a:schemeClr val="accent1"/>
                </a:solidFill>
                <a:latin typeface="Rockwell"/>
                <a:ea typeface="Rockwell"/>
                <a:cs typeface="Rockwell"/>
                <a:sym typeface="Rockwell"/>
              </a:rPr>
              <a:t>Sites e aplicativos</a:t>
            </a:r>
            <a:endParaRPr/>
          </a:p>
        </p:txBody>
      </p:sp>
      <p:sp>
        <p:nvSpPr>
          <p:cNvPr id="381" name="Google Shape;381;g1394f14d052_0_42"/>
          <p:cNvSpPr txBox="1"/>
          <p:nvPr>
            <p:ph idx="1" type="body"/>
          </p:nvPr>
        </p:nvSpPr>
        <p:spPr>
          <a:xfrm>
            <a:off x="498475" y="1981200"/>
            <a:ext cx="7556400" cy="41451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100000"/>
              </a:lnSpc>
              <a:spcBef>
                <a:spcPts val="0"/>
              </a:spcBef>
              <a:spcAft>
                <a:spcPts val="0"/>
              </a:spcAft>
              <a:buClr>
                <a:schemeClr val="accent1"/>
              </a:buClr>
              <a:buSzPts val="1500"/>
              <a:buFont typeface="Calibri"/>
              <a:buChar char="■"/>
            </a:pPr>
            <a:r>
              <a:rPr i="0" lang="en-US" sz="2000" u="sng" cap="none" strike="noStrike">
                <a:solidFill>
                  <a:srgbClr val="595959"/>
                </a:solidFill>
                <a:hlinkClick r:id="rId3">
                  <a:extLst>
                    <a:ext uri="{A12FA001-AC4F-418D-AE19-62706E023703}">
                      <ahyp:hlinkClr val="tx"/>
                    </a:ext>
                  </a:extLst>
                </a:hlinkClick>
              </a:rPr>
              <a:t>http://facilis.uesb.br</a:t>
            </a:r>
            <a:endParaRPr/>
          </a:p>
          <a:p>
            <a:pPr indent="-133350" lvl="0" marL="228600" marR="0" rtl="0" algn="l">
              <a:lnSpc>
                <a:spcPct val="100000"/>
              </a:lnSpc>
              <a:spcBef>
                <a:spcPts val="2000"/>
              </a:spcBef>
              <a:spcAft>
                <a:spcPts val="0"/>
              </a:spcAft>
              <a:buClr>
                <a:schemeClr val="accent1"/>
              </a:buClr>
              <a:buSzPts val="1500"/>
              <a:buFont typeface="Noto Sans Symbols"/>
              <a:buNone/>
            </a:pPr>
            <a:r>
              <a:t/>
            </a:r>
            <a:endParaRPr i="0" sz="2000" u="none" cap="none" strike="noStrike">
              <a:solidFill>
                <a:srgbClr val="595959"/>
              </a:solidFill>
            </a:endParaRPr>
          </a:p>
          <a:p>
            <a:pPr indent="-133350" lvl="0" marL="228600" marR="0" rtl="0" algn="l">
              <a:lnSpc>
                <a:spcPct val="100000"/>
              </a:lnSpc>
              <a:spcBef>
                <a:spcPts val="2000"/>
              </a:spcBef>
              <a:spcAft>
                <a:spcPts val="0"/>
              </a:spcAft>
              <a:buClr>
                <a:schemeClr val="accent1"/>
              </a:buClr>
              <a:buSzPts val="1500"/>
              <a:buFont typeface="Noto Sans Symbols"/>
              <a:buNone/>
            </a:pPr>
            <a:r>
              <a:t/>
            </a:r>
            <a:endParaRPr i="0" sz="2000" u="none" cap="none" strike="noStrike">
              <a:solidFill>
                <a:srgbClr val="595959"/>
              </a:solidFill>
            </a:endParaRPr>
          </a:p>
          <a:p>
            <a:pPr indent="-228600" lvl="0" marL="228600" marR="0" rtl="0" algn="l">
              <a:lnSpc>
                <a:spcPct val="100000"/>
              </a:lnSpc>
              <a:spcBef>
                <a:spcPts val="2000"/>
              </a:spcBef>
              <a:spcAft>
                <a:spcPts val="0"/>
              </a:spcAft>
              <a:buClr>
                <a:schemeClr val="accent1"/>
              </a:buClr>
              <a:buSzPts val="1500"/>
              <a:buFont typeface="Calibri"/>
              <a:buChar char="■"/>
            </a:pPr>
            <a:r>
              <a:rPr i="0" lang="en-US" sz="2000" u="sng" cap="none" strike="noStrike">
                <a:solidFill>
                  <a:srgbClr val="595959"/>
                </a:solidFill>
                <a:hlinkClick r:id="rId4">
                  <a:extLst>
                    <a:ext uri="{A12FA001-AC4F-418D-AE19-62706E023703}">
                      <ahyp:hlinkClr val="tx"/>
                    </a:ext>
                  </a:extLst>
                </a:hlinkClick>
              </a:rPr>
              <a:t>https://www.mendeley.com</a:t>
            </a:r>
            <a:endParaRPr/>
          </a:p>
          <a:p>
            <a:pPr indent="-228600" lvl="1" marL="457200" marR="0" rtl="0" algn="l">
              <a:lnSpc>
                <a:spcPct val="100000"/>
              </a:lnSpc>
              <a:spcBef>
                <a:spcPts val="600"/>
              </a:spcBef>
              <a:spcAft>
                <a:spcPts val="0"/>
              </a:spcAft>
              <a:buClr>
                <a:srgbClr val="B870B8"/>
              </a:buClr>
              <a:buSzPts val="1350"/>
              <a:buFont typeface="Calibri"/>
              <a:buChar char="■"/>
            </a:pPr>
            <a:r>
              <a:rPr i="0" lang="en-US" sz="1800" u="none" cap="none" strike="noStrike">
                <a:solidFill>
                  <a:srgbClr val="595959"/>
                </a:solidFill>
              </a:rPr>
              <a:t>http://posgraduando.com/como-elaborar-referencias-bibliograficas-sem-drama-mendeley/</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E5CD"/>
        </a:solidFill>
      </p:bgPr>
    </p:bg>
    <p:spTree>
      <p:nvGrpSpPr>
        <p:cNvPr id="385" name="Shape 385"/>
        <p:cNvGrpSpPr/>
        <p:nvPr/>
      </p:nvGrpSpPr>
      <p:grpSpPr>
        <a:xfrm>
          <a:off x="0" y="0"/>
          <a:ext cx="0" cy="0"/>
          <a:chOff x="0" y="0"/>
          <a:chExt cx="0" cy="0"/>
        </a:xfrm>
      </p:grpSpPr>
      <p:sp>
        <p:nvSpPr>
          <p:cNvPr id="386" name="Google Shape;386;g139186987c5_0_208"/>
          <p:cNvSpPr txBox="1"/>
          <p:nvPr>
            <p:ph type="ctrTitle"/>
          </p:nvPr>
        </p:nvSpPr>
        <p:spPr>
          <a:xfrm>
            <a:off x="2770350" y="1703550"/>
            <a:ext cx="3544200" cy="2620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US" sz="4900"/>
              <a:t>Tarefa de casa: Identificando questões afins </a:t>
            </a:r>
            <a:endParaRPr sz="49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BD4B4"/>
        </a:solidFill>
      </p:bgPr>
    </p:bg>
    <p:spTree>
      <p:nvGrpSpPr>
        <p:cNvPr id="391" name="Shape 391"/>
        <p:cNvGrpSpPr/>
        <p:nvPr/>
      </p:nvGrpSpPr>
      <p:grpSpPr>
        <a:xfrm>
          <a:off x="0" y="0"/>
          <a:ext cx="0" cy="0"/>
          <a:chOff x="0" y="0"/>
          <a:chExt cx="0" cy="0"/>
        </a:xfrm>
      </p:grpSpPr>
      <p:sp>
        <p:nvSpPr>
          <p:cNvPr id="392" name="Google Shape;392;g139186987c5_0_212"/>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US"/>
              <a:t>Produções </a:t>
            </a:r>
            <a:endParaRPr/>
          </a:p>
        </p:txBody>
      </p:sp>
      <p:sp>
        <p:nvSpPr>
          <p:cNvPr id="393" name="Google Shape;393;g139186987c5_0_212"/>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p>
            <a:pPr indent="-342900" lvl="0" marL="457200" rtl="0" algn="l">
              <a:spcBef>
                <a:spcPts val="0"/>
              </a:spcBef>
              <a:spcAft>
                <a:spcPts val="0"/>
              </a:spcAft>
              <a:buSzPts val="1800"/>
              <a:buAutoNum type="arabicPeriod"/>
            </a:pPr>
            <a:r>
              <a:rPr lang="en-US"/>
              <a:t>Separação dos </a:t>
            </a:r>
            <a:r>
              <a:rPr b="1" lang="en-US"/>
              <a:t>grupos por temática</a:t>
            </a:r>
            <a:r>
              <a:rPr lang="en-US"/>
              <a:t> em comum.</a:t>
            </a:r>
            <a:endParaRPr sz="1500"/>
          </a:p>
          <a:p>
            <a:pPr indent="-342900" lvl="0" marL="457200" rtl="0" algn="l">
              <a:spcBef>
                <a:spcPts val="0"/>
              </a:spcBef>
              <a:spcAft>
                <a:spcPts val="0"/>
              </a:spcAft>
              <a:buSzPts val="1800"/>
              <a:buAutoNum type="arabicPeriod"/>
            </a:pPr>
            <a:r>
              <a:rPr lang="en-US"/>
              <a:t>Partilhar com os colegas seus resultados e produções.</a:t>
            </a:r>
            <a:endParaRPr/>
          </a:p>
          <a:p>
            <a:pPr indent="-342900" lvl="0" marL="457200" rtl="0" algn="l">
              <a:spcBef>
                <a:spcPts val="0"/>
              </a:spcBef>
              <a:spcAft>
                <a:spcPts val="0"/>
              </a:spcAft>
              <a:buSzPts val="1800"/>
              <a:buAutoNum type="arabicPeriod"/>
            </a:pPr>
            <a:r>
              <a:rPr lang="en-US"/>
              <a:t>Incluir a atividade na área do grupo no drive</a:t>
            </a:r>
            <a:endParaRPr/>
          </a:p>
          <a:p>
            <a:pPr indent="-342900" lvl="0" marL="457200" rtl="0" algn="l">
              <a:spcBef>
                <a:spcPts val="0"/>
              </a:spcBef>
              <a:spcAft>
                <a:spcPts val="0"/>
              </a:spcAft>
              <a:buSzPts val="1800"/>
              <a:buAutoNum type="arabicPeriod"/>
            </a:pPr>
            <a:r>
              <a:rPr lang="en-US"/>
              <a:t>Devolutivas Produtivas </a:t>
            </a:r>
            <a:endParaRPr/>
          </a:p>
          <a:p>
            <a:pPr indent="-317500" lvl="1" marL="914400" rtl="0" algn="l">
              <a:spcBef>
                <a:spcPts val="0"/>
              </a:spcBef>
              <a:spcAft>
                <a:spcPts val="0"/>
              </a:spcAft>
              <a:buSzPts val="1400"/>
              <a:buAutoNum type="alphaLcPeriod"/>
            </a:pPr>
            <a:r>
              <a:rPr lang="en-US"/>
              <a:t>Questões afins</a:t>
            </a:r>
            <a:endParaRPr/>
          </a:p>
          <a:p>
            <a:pPr indent="-317500" lvl="1" marL="914400" rtl="0" algn="l">
              <a:spcBef>
                <a:spcPts val="0"/>
              </a:spcBef>
              <a:spcAft>
                <a:spcPts val="0"/>
              </a:spcAft>
              <a:buSzPts val="1400"/>
              <a:buAutoNum type="alphaLcPeriod"/>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g139186987c5_0_419"/>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US"/>
              <a:t>Características a serem (observadas) avaliadas</a:t>
            </a:r>
            <a:endParaRPr/>
          </a:p>
        </p:txBody>
      </p:sp>
      <p:sp>
        <p:nvSpPr>
          <p:cNvPr id="399" name="Google Shape;399;g139186987c5_0_419"/>
          <p:cNvSpPr txBox="1"/>
          <p:nvPr>
            <p:ph idx="1" type="body"/>
          </p:nvPr>
        </p:nvSpPr>
        <p:spPr>
          <a:xfrm>
            <a:off x="242425" y="1633633"/>
            <a:ext cx="8632200" cy="4634100"/>
          </a:xfrm>
          <a:prstGeom prst="rect">
            <a:avLst/>
          </a:prstGeom>
          <a:solidFill>
            <a:srgbClr val="FFF2CC"/>
          </a:solidFill>
        </p:spPr>
        <p:txBody>
          <a:bodyPr anchorCtr="0" anchor="t" bIns="91425" lIns="91425" spcFirstLastPara="1" rIns="91425" wrap="square" tIns="91425">
            <a:noAutofit/>
          </a:bodyPr>
          <a:lstStyle/>
          <a:p>
            <a:pPr indent="0" lvl="0" marL="0" rtl="0" algn="l">
              <a:lnSpc>
                <a:spcPct val="73300"/>
              </a:lnSpc>
              <a:spcBef>
                <a:spcPts val="0"/>
              </a:spcBef>
              <a:spcAft>
                <a:spcPts val="0"/>
              </a:spcAft>
              <a:buClr>
                <a:schemeClr val="dk1"/>
              </a:buClr>
              <a:buSzPts val="1100"/>
              <a:buFont typeface="Arial"/>
              <a:buNone/>
            </a:pPr>
            <a:r>
              <a:rPr b="1" lang="en-US" sz="1400">
                <a:solidFill>
                  <a:schemeClr val="dk1"/>
                </a:solidFill>
                <a:latin typeface="Calibri"/>
                <a:ea typeface="Calibri"/>
                <a:cs typeface="Calibri"/>
                <a:sym typeface="Calibri"/>
              </a:rPr>
              <a:t>Atenção as devolutivas:</a:t>
            </a:r>
            <a:endParaRPr b="1"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solidFill>
                  <a:schemeClr val="dk1"/>
                </a:solidFill>
                <a:latin typeface="Calibri"/>
                <a:ea typeface="Calibri"/>
                <a:cs typeface="Calibri"/>
                <a:sym typeface="Calibri"/>
              </a:rPr>
              <a:t>- Apontam pontos positivos</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solidFill>
                  <a:schemeClr val="dk1"/>
                </a:solidFill>
                <a:latin typeface="Calibri"/>
                <a:ea typeface="Calibri"/>
                <a:cs typeface="Calibri"/>
                <a:sym typeface="Calibri"/>
              </a:rPr>
              <a:t>- Estão baseadas em evidências</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solidFill>
                  <a:schemeClr val="dk1"/>
                </a:solidFill>
                <a:latin typeface="Calibri"/>
                <a:ea typeface="Calibri"/>
                <a:cs typeface="Calibri"/>
                <a:sym typeface="Calibri"/>
              </a:rPr>
              <a:t>- Abrem possibilidades de reflexão e apontam sugestões de melhoria</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t/>
            </a:r>
            <a:endParaRPr>
              <a:solidFill>
                <a:schemeClr val="dk1"/>
              </a:solidFill>
              <a:latin typeface="Calibri"/>
              <a:ea typeface="Calibri"/>
              <a:cs typeface="Calibri"/>
              <a:sym typeface="Calibri"/>
            </a:endParaRPr>
          </a:p>
          <a:p>
            <a:pPr indent="0" lvl="0" marL="0" rtl="0" algn="ctr">
              <a:lnSpc>
                <a:spcPct val="73300"/>
              </a:lnSpc>
              <a:spcBef>
                <a:spcPts val="0"/>
              </a:spcBef>
              <a:spcAft>
                <a:spcPts val="0"/>
              </a:spcAft>
              <a:buClr>
                <a:schemeClr val="dk1"/>
              </a:buClr>
              <a:buSzPts val="1100"/>
              <a:buFont typeface="Arial"/>
              <a:buNone/>
            </a:pPr>
            <a:r>
              <a:rPr b="1" lang="en-US">
                <a:solidFill>
                  <a:schemeClr val="dk1"/>
                </a:solidFill>
                <a:latin typeface="Calibri"/>
                <a:ea typeface="Calibri"/>
                <a:cs typeface="Calibri"/>
                <a:sym typeface="Calibri"/>
              </a:rPr>
              <a:t> evidência ≠ inferência </a:t>
            </a:r>
            <a:endParaRPr b="1">
              <a:solidFill>
                <a:schemeClr val="dk1"/>
              </a:solidFill>
              <a:latin typeface="Calibri"/>
              <a:ea typeface="Calibri"/>
              <a:cs typeface="Calibri"/>
              <a:sym typeface="Calibri"/>
            </a:endParaRPr>
          </a:p>
          <a:p>
            <a:pPr indent="0" lvl="0" marL="0" rtl="0" algn="ctr">
              <a:lnSpc>
                <a:spcPct val="73300"/>
              </a:lnSpc>
              <a:spcBef>
                <a:spcPts val="0"/>
              </a:spcBef>
              <a:spcAft>
                <a:spcPts val="0"/>
              </a:spcAft>
              <a:buClr>
                <a:schemeClr val="dk1"/>
              </a:buClr>
              <a:buSzPts val="1100"/>
              <a:buFont typeface="Arial"/>
              <a:buNone/>
            </a:pPr>
            <a:r>
              <a:rPr b="1" lang="en-US">
                <a:solidFill>
                  <a:schemeClr val="dk1"/>
                </a:solidFill>
                <a:latin typeface="Calibri"/>
                <a:ea typeface="Calibri"/>
                <a:cs typeface="Calibri"/>
                <a:sym typeface="Calibri"/>
              </a:rPr>
              <a:t>fato ≠ opinião </a:t>
            </a:r>
            <a:endParaRPr b="1">
              <a:solidFill>
                <a:schemeClr val="dk1"/>
              </a:solidFill>
              <a:latin typeface="Calibri"/>
              <a:ea typeface="Calibri"/>
              <a:cs typeface="Calibri"/>
              <a:sym typeface="Calibri"/>
            </a:endParaRPr>
          </a:p>
          <a:p>
            <a:pPr indent="0" lvl="0" marL="0" rtl="0" algn="ctr">
              <a:lnSpc>
                <a:spcPct val="73300"/>
              </a:lnSpc>
              <a:spcBef>
                <a:spcPts val="0"/>
              </a:spcBef>
              <a:spcAft>
                <a:spcPts val="0"/>
              </a:spcAft>
              <a:buClr>
                <a:schemeClr val="dk1"/>
              </a:buClr>
              <a:buSzPts val="1100"/>
              <a:buFont typeface="Arial"/>
              <a:buNone/>
            </a:pPr>
            <a:r>
              <a:rPr b="1" lang="en-US">
                <a:solidFill>
                  <a:schemeClr val="dk1"/>
                </a:solidFill>
                <a:latin typeface="Calibri"/>
                <a:ea typeface="Calibri"/>
                <a:cs typeface="Calibri"/>
                <a:sym typeface="Calibri"/>
              </a:rPr>
              <a:t>descrição ≠ interpretação</a:t>
            </a:r>
            <a:endParaRPr>
              <a:solidFill>
                <a:schemeClr val="dk1"/>
              </a:solidFill>
              <a:latin typeface="Calibri"/>
              <a:ea typeface="Calibri"/>
              <a:cs typeface="Calibri"/>
              <a:sym typeface="Calibri"/>
            </a:endParaRPr>
          </a:p>
          <a:p>
            <a:pPr indent="0" lvl="0" marL="0" rtl="0" algn="l">
              <a:lnSpc>
                <a:spcPct val="73300"/>
              </a:lnSpc>
              <a:spcBef>
                <a:spcPts val="0"/>
              </a:spcBef>
              <a:spcAft>
                <a:spcPts val="0"/>
              </a:spcAft>
              <a:buNone/>
            </a:pPr>
            <a:r>
              <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None/>
            </a:pPr>
            <a:r>
              <a:rPr lang="en-US" sz="1400">
                <a:solidFill>
                  <a:schemeClr val="dk1"/>
                </a:solidFill>
                <a:latin typeface="Calibri"/>
                <a:ea typeface="Calibri"/>
                <a:cs typeface="Calibri"/>
                <a:sym typeface="Calibri"/>
              </a:rPr>
              <a:t>Quando perceber que está realizando uma inferência tente se perguntar sobre o que o faz pensar isso, que características da proposta te leva a esse pensamento.</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None/>
            </a:pPr>
            <a:r>
              <a:t/>
            </a:r>
            <a:endParaRPr sz="1400">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latin typeface="Calibri"/>
                <a:ea typeface="Calibri"/>
                <a:cs typeface="Calibri"/>
                <a:sym typeface="Calibri"/>
              </a:rPr>
              <a:t>Usem a ficha de atividades para escrever as observações/devolutivas</a:t>
            </a:r>
            <a:endParaRPr sz="1400">
              <a:latin typeface="Calibri"/>
              <a:ea typeface="Calibri"/>
              <a:cs typeface="Calibri"/>
              <a:sym typeface="Calibri"/>
            </a:endParaRPr>
          </a:p>
        </p:txBody>
      </p:sp>
      <p:sp>
        <p:nvSpPr>
          <p:cNvPr id="400" name="Google Shape;400;g139186987c5_0_419"/>
          <p:cNvSpPr txBox="1"/>
          <p:nvPr/>
        </p:nvSpPr>
        <p:spPr>
          <a:xfrm>
            <a:off x="6366150" y="2649000"/>
            <a:ext cx="2181900" cy="585000"/>
          </a:xfrm>
          <a:prstGeom prst="rect">
            <a:avLst/>
          </a:prstGeom>
          <a:solidFill>
            <a:srgbClr val="A4C2F4"/>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300">
                <a:latin typeface="Open Sans"/>
                <a:ea typeface="Open Sans"/>
                <a:cs typeface="Open Sans"/>
                <a:sym typeface="Open Sans"/>
              </a:rPr>
              <a:t>a ideia é abrir espaços de diálogos e não fechá-lo</a:t>
            </a:r>
            <a:endParaRPr sz="1300">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BD4B4"/>
        </a:solidFill>
      </p:bgPr>
    </p:bg>
    <p:spTree>
      <p:nvGrpSpPr>
        <p:cNvPr id="235" name="Shape 235"/>
        <p:cNvGrpSpPr/>
        <p:nvPr/>
      </p:nvGrpSpPr>
      <p:grpSpPr>
        <a:xfrm>
          <a:off x="0" y="0"/>
          <a:ext cx="0" cy="0"/>
          <a:chOff x="0" y="0"/>
          <a:chExt cx="0" cy="0"/>
        </a:xfrm>
      </p:grpSpPr>
      <p:sp>
        <p:nvSpPr>
          <p:cNvPr id="236" name="Google Shape;236;g13945efb85a_0_285"/>
          <p:cNvSpPr txBox="1"/>
          <p:nvPr>
            <p:ph type="title"/>
          </p:nvPr>
        </p:nvSpPr>
        <p:spPr>
          <a:xfrm>
            <a:off x="2178844" y="-196453"/>
            <a:ext cx="7358100" cy="1714500"/>
          </a:xfrm>
          <a:prstGeom prst="rect">
            <a:avLst/>
          </a:prstGeom>
          <a:noFill/>
          <a:ln>
            <a:noFill/>
          </a:ln>
        </p:spPr>
        <p:txBody>
          <a:bodyPr anchorCtr="0" anchor="ctr" bIns="35725" lIns="35725" spcFirstLastPara="1" rIns="35725" wrap="square" tIns="35725">
            <a:noAutofit/>
          </a:bodyPr>
          <a:lstStyle/>
          <a:p>
            <a:pPr indent="0" lvl="0" marL="0" rtl="0" algn="ctr">
              <a:lnSpc>
                <a:spcPct val="100000"/>
              </a:lnSpc>
              <a:spcBef>
                <a:spcPts val="0"/>
              </a:spcBef>
              <a:spcAft>
                <a:spcPts val="0"/>
              </a:spcAft>
              <a:buClr>
                <a:srgbClr val="FFFFFF"/>
              </a:buClr>
              <a:buSzPts val="5900"/>
              <a:buFont typeface="Gill Sans"/>
              <a:buNone/>
            </a:pPr>
            <a:r>
              <a:rPr b="0" i="0" lang="en-US" sz="5900" u="none" cap="none" strike="noStrike">
                <a:latin typeface="Gill Sans"/>
                <a:ea typeface="Gill Sans"/>
                <a:cs typeface="Gill Sans"/>
                <a:sym typeface="Gill Sans"/>
              </a:rPr>
              <a:t>...para quê serve?</a:t>
            </a:r>
            <a:endParaRPr/>
          </a:p>
        </p:txBody>
      </p:sp>
      <p:sp>
        <p:nvSpPr>
          <p:cNvPr id="237" name="Google Shape;237;g13945efb85a_0_285"/>
          <p:cNvSpPr txBox="1"/>
          <p:nvPr>
            <p:ph idx="1" type="body"/>
          </p:nvPr>
        </p:nvSpPr>
        <p:spPr>
          <a:xfrm>
            <a:off x="240100" y="1518047"/>
            <a:ext cx="8778900" cy="4527300"/>
          </a:xfrm>
          <a:prstGeom prst="rect">
            <a:avLst/>
          </a:prstGeom>
          <a:noFill/>
          <a:ln>
            <a:noFill/>
          </a:ln>
        </p:spPr>
        <p:txBody>
          <a:bodyPr anchorCtr="0" anchor="ctr" bIns="35725" lIns="35725" spcFirstLastPara="1" rIns="35725" wrap="square" tIns="35725">
            <a:noAutofit/>
          </a:bodyPr>
          <a:lstStyle/>
          <a:p>
            <a:pPr indent="0" lvl="0" marL="622300" rtl="0" algn="r">
              <a:lnSpc>
                <a:spcPct val="100000"/>
              </a:lnSpc>
              <a:spcBef>
                <a:spcPts val="0"/>
              </a:spcBef>
              <a:spcAft>
                <a:spcPts val="0"/>
              </a:spcAft>
              <a:buNone/>
            </a:pPr>
            <a:r>
              <a:rPr lang="en-US" sz="1700"/>
              <a:t>é normalmente tratada como um capítulo do trabalho</a:t>
            </a:r>
            <a:endParaRPr/>
          </a:p>
          <a:p>
            <a:pPr indent="-222250" lvl="0" marL="762000" rtl="0" algn="l">
              <a:lnSpc>
                <a:spcPct val="100000"/>
              </a:lnSpc>
              <a:spcBef>
                <a:spcPts val="1700"/>
              </a:spcBef>
              <a:spcAft>
                <a:spcPts val="0"/>
              </a:spcAft>
              <a:buClr>
                <a:srgbClr val="FFFFFF"/>
              </a:buClr>
              <a:buSzPts val="2900"/>
              <a:buFont typeface="Gill Sans"/>
              <a:buChar char="❖"/>
            </a:pPr>
            <a:r>
              <a:rPr lang="en-US" sz="1700"/>
              <a:t>evitar abordagens infrutíferas, não deixando você perder tempo...</a:t>
            </a:r>
            <a:endParaRPr/>
          </a:p>
          <a:p>
            <a:pPr indent="-222250" lvl="0" marL="762000" rtl="0" algn="l">
              <a:lnSpc>
                <a:spcPct val="100000"/>
              </a:lnSpc>
              <a:spcBef>
                <a:spcPts val="1700"/>
              </a:spcBef>
              <a:spcAft>
                <a:spcPts val="0"/>
              </a:spcAft>
              <a:buClr>
                <a:srgbClr val="FFFFFF"/>
              </a:buClr>
              <a:buSzPts val="2900"/>
              <a:buFont typeface="Gill Sans"/>
              <a:buChar char="❖"/>
            </a:pPr>
            <a:r>
              <a:rPr lang="en-US" sz="1700"/>
              <a:t>identificar recomendações de outras pesquisas</a:t>
            </a:r>
            <a:endParaRPr/>
          </a:p>
          <a:p>
            <a:pPr indent="-222250" lvl="0" marL="762000" rtl="0" algn="l">
              <a:lnSpc>
                <a:spcPct val="100000"/>
              </a:lnSpc>
              <a:spcBef>
                <a:spcPts val="1700"/>
              </a:spcBef>
              <a:spcAft>
                <a:spcPts val="0"/>
              </a:spcAft>
              <a:buClr>
                <a:srgbClr val="FFFFFF"/>
              </a:buClr>
              <a:buSzPts val="2900"/>
              <a:buFont typeface="Gill Sans"/>
              <a:buChar char="❖"/>
            </a:pPr>
            <a:r>
              <a:rPr lang="en-US" sz="1700"/>
              <a:t>evitar de se fazer mais do mesmo</a:t>
            </a:r>
            <a:endParaRPr/>
          </a:p>
          <a:p>
            <a:pPr indent="-222250" lvl="0" marL="762000" rtl="0" algn="l">
              <a:lnSpc>
                <a:spcPct val="100000"/>
              </a:lnSpc>
              <a:spcBef>
                <a:spcPts val="1700"/>
              </a:spcBef>
              <a:spcAft>
                <a:spcPts val="0"/>
              </a:spcAft>
              <a:buClr>
                <a:srgbClr val="FFFFFF"/>
              </a:buClr>
              <a:buSzPts val="2900"/>
              <a:buFont typeface="Gill Sans"/>
              <a:buChar char="❖"/>
            </a:pPr>
            <a:r>
              <a:rPr lang="en-US" sz="1700"/>
              <a:t>inicia-se antes mesmo do tema totalmente resolvido</a:t>
            </a:r>
            <a:endParaRPr/>
          </a:p>
          <a:p>
            <a:pPr indent="-222250" lvl="0" marL="762000" rtl="0" algn="l">
              <a:lnSpc>
                <a:spcPct val="100000"/>
              </a:lnSpc>
              <a:spcBef>
                <a:spcPts val="1700"/>
              </a:spcBef>
              <a:spcAft>
                <a:spcPts val="0"/>
              </a:spcAft>
              <a:buClr>
                <a:srgbClr val="FFFFFF"/>
              </a:buClr>
              <a:buSzPts val="2900"/>
              <a:buFont typeface="Gill Sans"/>
              <a:buChar char="❖"/>
            </a:pPr>
            <a:r>
              <a:rPr lang="en-US" sz="1700"/>
              <a:t>identificar lacunas existentes entre as pesquisas já desenvolvidas</a:t>
            </a:r>
            <a:endParaRPr/>
          </a:p>
          <a:p>
            <a:pPr indent="-222250" lvl="0" marL="762000" rtl="0" algn="l">
              <a:lnSpc>
                <a:spcPct val="100000"/>
              </a:lnSpc>
              <a:spcBef>
                <a:spcPts val="1700"/>
              </a:spcBef>
              <a:spcAft>
                <a:spcPts val="0"/>
              </a:spcAft>
              <a:buClr>
                <a:srgbClr val="FFFFFF"/>
              </a:buClr>
              <a:buSzPts val="2900"/>
              <a:buFont typeface="Gill Sans"/>
              <a:buChar char="❖"/>
            </a:pPr>
            <a:r>
              <a:rPr lang="en-US" sz="1700"/>
              <a:t>revelar autores consagrados e fontes de leitura</a:t>
            </a:r>
            <a:endParaRPr/>
          </a:p>
          <a:p>
            <a:pPr indent="-222250" lvl="0" marL="762000" rtl="0" algn="l">
              <a:lnSpc>
                <a:spcPct val="100000"/>
              </a:lnSpc>
              <a:spcBef>
                <a:spcPts val="1700"/>
              </a:spcBef>
              <a:spcAft>
                <a:spcPts val="0"/>
              </a:spcAft>
              <a:buClr>
                <a:srgbClr val="FFFFFF"/>
              </a:buClr>
              <a:buSzPts val="2900"/>
              <a:buFont typeface="Gill Sans"/>
              <a:buChar char="❖"/>
            </a:pPr>
            <a:r>
              <a:rPr lang="en-US" sz="1700"/>
              <a:t>limitar o foco da pesquisa</a:t>
            </a:r>
            <a:endParaRPr/>
          </a:p>
          <a:p>
            <a:pPr indent="-222250" lvl="0" marL="762000" rtl="0" algn="l">
              <a:lnSpc>
                <a:spcPct val="100000"/>
              </a:lnSpc>
              <a:spcBef>
                <a:spcPts val="1700"/>
              </a:spcBef>
              <a:spcAft>
                <a:spcPts val="0"/>
              </a:spcAft>
              <a:buClr>
                <a:srgbClr val="FFFFFF"/>
              </a:buClr>
              <a:buSzPts val="2900"/>
              <a:buFont typeface="Gill Sans"/>
              <a:buChar char="❖"/>
            </a:pPr>
            <a:r>
              <a:rPr lang="en-US" sz="1700"/>
              <a:t>é feita para consumo próprio... para ajudar a desenvolver o seu próprio trabalho</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404" name="Shape 404"/>
        <p:cNvGrpSpPr/>
        <p:nvPr/>
      </p:nvGrpSpPr>
      <p:grpSpPr>
        <a:xfrm>
          <a:off x="0" y="0"/>
          <a:ext cx="0" cy="0"/>
          <a:chOff x="0" y="0"/>
          <a:chExt cx="0" cy="0"/>
        </a:xfrm>
      </p:grpSpPr>
      <p:sp>
        <p:nvSpPr>
          <p:cNvPr id="405" name="Google Shape;405;g139186987c5_0_506"/>
          <p:cNvSpPr txBox="1"/>
          <p:nvPr>
            <p:ph type="title"/>
          </p:nvPr>
        </p:nvSpPr>
        <p:spPr>
          <a:xfrm>
            <a:off x="311700" y="14833"/>
            <a:ext cx="8520600" cy="1108500"/>
          </a:xfrm>
          <a:prstGeom prst="rect">
            <a:avLst/>
          </a:prstGeom>
        </p:spPr>
        <p:txBody>
          <a:bodyPr anchorCtr="0" anchor="t" bIns="91425" lIns="91425" spcFirstLastPara="1" rIns="91425" wrap="square" tIns="91425">
            <a:normAutofit/>
          </a:bodyPr>
          <a:lstStyle/>
          <a:p>
            <a:pPr indent="0" lvl="0" marL="0" rtl="0" algn="l">
              <a:spcBef>
                <a:spcPts val="10"/>
              </a:spcBef>
              <a:spcAft>
                <a:spcPts val="10"/>
              </a:spcAft>
              <a:buClr>
                <a:schemeClr val="dk1"/>
              </a:buClr>
              <a:buSzPts val="1100"/>
              <a:buFont typeface="Arial"/>
              <a:buNone/>
            </a:pPr>
            <a:r>
              <a:rPr b="1" lang="en-US" sz="2100">
                <a:latin typeface="Noto Sans Symbols"/>
                <a:ea typeface="Noto Sans Symbols"/>
                <a:cs typeface="Noto Sans Symbols"/>
                <a:sym typeface="Noto Sans Symbols"/>
              </a:rPr>
              <a:t>Relembrando: </a:t>
            </a:r>
            <a:r>
              <a:rPr b="1" lang="en-US" sz="2100">
                <a:latin typeface="Noto Sans Symbols"/>
                <a:ea typeface="Noto Sans Symbols"/>
                <a:cs typeface="Noto Sans Symbols"/>
                <a:sym typeface="Noto Sans Symbols"/>
              </a:rPr>
              <a:t>resumo</a:t>
            </a:r>
            <a:endParaRPr sz="5100"/>
          </a:p>
        </p:txBody>
      </p:sp>
      <p:sp>
        <p:nvSpPr>
          <p:cNvPr id="406" name="Google Shape;406;g139186987c5_0_506"/>
          <p:cNvSpPr txBox="1"/>
          <p:nvPr>
            <p:ph idx="1" type="body"/>
          </p:nvPr>
        </p:nvSpPr>
        <p:spPr>
          <a:xfrm>
            <a:off x="162950" y="1125624"/>
            <a:ext cx="8669400" cy="5487900"/>
          </a:xfrm>
          <a:prstGeom prst="rect">
            <a:avLst/>
          </a:prstGeom>
        </p:spPr>
        <p:txBody>
          <a:bodyPr anchorCtr="0" anchor="t" bIns="91425" lIns="91425" spcFirstLastPara="1" rIns="91425" wrap="square" tIns="91425">
            <a:noAutofit/>
          </a:bodyPr>
          <a:lstStyle/>
          <a:p>
            <a:pPr indent="457200" lvl="0" marL="0" rtl="0" algn="just">
              <a:lnSpc>
                <a:spcPct val="80000"/>
              </a:lnSpc>
              <a:spcBef>
                <a:spcPts val="10"/>
              </a:spcBef>
              <a:spcAft>
                <a:spcPts val="0"/>
              </a:spcAft>
              <a:buClr>
                <a:schemeClr val="dk1"/>
              </a:buClr>
              <a:buSzPts val="1018"/>
              <a:buFont typeface="Arial"/>
              <a:buNone/>
            </a:pPr>
            <a:r>
              <a:rPr lang="en-US" sz="1710"/>
              <a:t>U</a:t>
            </a:r>
            <a:r>
              <a:rPr lang="en-US" sz="1710">
                <a:latin typeface="Arial"/>
                <a:ea typeface="Arial"/>
                <a:cs typeface="Arial"/>
                <a:sym typeface="Arial"/>
              </a:rPr>
              <a:t>m resumo deve apresent</a:t>
            </a:r>
            <a:r>
              <a:rPr lang="en-US" sz="1710"/>
              <a:t>ar</a:t>
            </a:r>
            <a:r>
              <a:rPr lang="en-US" sz="1710">
                <a:latin typeface="Arial"/>
                <a:ea typeface="Arial"/>
                <a:cs typeface="Arial"/>
                <a:sym typeface="Arial"/>
              </a:rPr>
              <a:t>: assunto e objetivos do texto; a articulação das ideias e principais conclusões do autor. </a:t>
            </a:r>
            <a:endParaRPr sz="1710">
              <a:latin typeface="Arial"/>
              <a:ea typeface="Arial"/>
              <a:cs typeface="Arial"/>
              <a:sym typeface="Arial"/>
            </a:endParaRPr>
          </a:p>
          <a:p>
            <a:pPr indent="457200" lvl="0" marL="0" rtl="0" algn="just">
              <a:lnSpc>
                <a:spcPct val="80000"/>
              </a:lnSpc>
              <a:spcBef>
                <a:spcPts val="10"/>
              </a:spcBef>
              <a:spcAft>
                <a:spcPts val="0"/>
              </a:spcAft>
              <a:buSzPts val="1018"/>
              <a:buNone/>
            </a:pPr>
            <a:r>
              <a:t/>
            </a:r>
            <a:endParaRPr sz="1710">
              <a:latin typeface="Arial"/>
              <a:ea typeface="Arial"/>
              <a:cs typeface="Arial"/>
              <a:sym typeface="Arial"/>
            </a:endParaRPr>
          </a:p>
          <a:p>
            <a:pPr indent="457200" lvl="0" marL="0" rtl="0" algn="just">
              <a:lnSpc>
                <a:spcPct val="80000"/>
              </a:lnSpc>
              <a:spcBef>
                <a:spcPts val="10"/>
              </a:spcBef>
              <a:spcAft>
                <a:spcPts val="0"/>
              </a:spcAft>
              <a:buClr>
                <a:schemeClr val="dk1"/>
              </a:buClr>
              <a:buSzPts val="1018"/>
              <a:buFont typeface="Arial"/>
              <a:buNone/>
            </a:pPr>
            <a:r>
              <a:rPr lang="en-US" sz="1710"/>
              <a:t>É</a:t>
            </a:r>
            <a:r>
              <a:rPr lang="en-US" sz="1710">
                <a:latin typeface="Arial"/>
                <a:ea typeface="Arial"/>
                <a:cs typeface="Arial"/>
                <a:sym typeface="Arial"/>
              </a:rPr>
              <a:t> importante que a linguagem utilizada seja </a:t>
            </a:r>
            <a:r>
              <a:rPr b="1" lang="en-US" sz="1710">
                <a:latin typeface="Helvetica Neue"/>
                <a:ea typeface="Helvetica Neue"/>
                <a:cs typeface="Helvetica Neue"/>
                <a:sym typeface="Helvetica Neue"/>
              </a:rPr>
              <a:t>objetiva</a:t>
            </a:r>
            <a:r>
              <a:rPr lang="en-US" sz="1710">
                <a:latin typeface="Arial"/>
                <a:ea typeface="Arial"/>
                <a:cs typeface="Arial"/>
                <a:sym typeface="Arial"/>
              </a:rPr>
              <a:t>, respeitando a ordem de exposição do texto, </a:t>
            </a:r>
            <a:r>
              <a:rPr b="1" lang="en-US" sz="1710">
                <a:latin typeface="Helvetica Neue"/>
                <a:ea typeface="Helvetica Neue"/>
                <a:cs typeface="Helvetica Neue"/>
                <a:sym typeface="Helvetica Neue"/>
              </a:rPr>
              <a:t>sem </a:t>
            </a:r>
            <a:r>
              <a:rPr lang="en-US" sz="1710">
                <a:latin typeface="Arial"/>
                <a:ea typeface="Arial"/>
                <a:cs typeface="Arial"/>
                <a:sym typeface="Arial"/>
              </a:rPr>
              <a:t>a ocorrência de </a:t>
            </a:r>
            <a:r>
              <a:rPr b="1" lang="en-US" sz="1710">
                <a:latin typeface="Helvetica Neue"/>
                <a:ea typeface="Helvetica Neue"/>
                <a:cs typeface="Helvetica Neue"/>
                <a:sym typeface="Helvetica Neue"/>
              </a:rPr>
              <a:t>repetições </a:t>
            </a:r>
            <a:r>
              <a:rPr lang="en-US" sz="1710">
                <a:latin typeface="Arial"/>
                <a:ea typeface="Arial"/>
                <a:cs typeface="Arial"/>
                <a:sym typeface="Arial"/>
              </a:rPr>
              <a:t>de frases (ou até mesmo citações) do original. </a:t>
            </a:r>
            <a:endParaRPr sz="1710">
              <a:latin typeface="Arial"/>
              <a:ea typeface="Arial"/>
              <a:cs typeface="Arial"/>
              <a:sym typeface="Arial"/>
            </a:endParaRPr>
          </a:p>
          <a:p>
            <a:pPr indent="457200" lvl="0" marL="0" rtl="0" algn="just">
              <a:lnSpc>
                <a:spcPct val="80000"/>
              </a:lnSpc>
              <a:spcBef>
                <a:spcPts val="10"/>
              </a:spcBef>
              <a:spcAft>
                <a:spcPts val="0"/>
              </a:spcAft>
              <a:buClr>
                <a:schemeClr val="dk1"/>
              </a:buClr>
              <a:buSzPts val="1018"/>
              <a:buFont typeface="Arial"/>
              <a:buNone/>
            </a:pPr>
            <a:r>
              <a:rPr lang="en-US" sz="1710"/>
              <a:t>U</a:t>
            </a:r>
            <a:r>
              <a:rPr lang="en-US" sz="1710">
                <a:latin typeface="Arial"/>
                <a:ea typeface="Arial"/>
                <a:cs typeface="Arial"/>
                <a:sym typeface="Arial"/>
              </a:rPr>
              <a:t>m resumo </a:t>
            </a:r>
            <a:r>
              <a:rPr b="1" lang="en-US" sz="1710">
                <a:latin typeface="Helvetica Neue"/>
                <a:ea typeface="Helvetica Neue"/>
                <a:cs typeface="Helvetica Neue"/>
                <a:sym typeface="Helvetica Neue"/>
              </a:rPr>
              <a:t>não </a:t>
            </a:r>
            <a:r>
              <a:rPr lang="en-US" sz="1710">
                <a:latin typeface="Arial"/>
                <a:ea typeface="Arial"/>
                <a:cs typeface="Arial"/>
                <a:sym typeface="Arial"/>
              </a:rPr>
              <a:t>deve possuir </a:t>
            </a:r>
            <a:r>
              <a:rPr b="1" lang="en-US" sz="1710">
                <a:latin typeface="Helvetica Neue"/>
                <a:ea typeface="Helvetica Neue"/>
                <a:cs typeface="Helvetica Neue"/>
                <a:sym typeface="Helvetica Neue"/>
              </a:rPr>
              <a:t>juízo de valor</a:t>
            </a:r>
            <a:r>
              <a:rPr lang="en-US" sz="1710">
                <a:latin typeface="Arial"/>
                <a:ea typeface="Arial"/>
                <a:cs typeface="Arial"/>
                <a:sym typeface="Arial"/>
              </a:rPr>
              <a:t>. Ou seja, opiniões pessoais não fazem parte deste tipo de produção, que deve ainda ser capaz de dispensar a consulta do texto original</a:t>
            </a:r>
            <a:r>
              <a:rPr baseline="30000" lang="en-US" sz="1679">
                <a:latin typeface="Arial"/>
                <a:ea typeface="Arial"/>
                <a:cs typeface="Arial"/>
                <a:sym typeface="Arial"/>
              </a:rPr>
              <a:t>1</a:t>
            </a:r>
            <a:r>
              <a:rPr lang="en-US" sz="1710">
                <a:latin typeface="Arial"/>
                <a:ea typeface="Arial"/>
                <a:cs typeface="Arial"/>
                <a:sym typeface="Arial"/>
              </a:rPr>
              <a:t>. </a:t>
            </a:r>
            <a:endParaRPr sz="1710">
              <a:latin typeface="Arial"/>
              <a:ea typeface="Arial"/>
              <a:cs typeface="Arial"/>
              <a:sym typeface="Arial"/>
            </a:endParaRPr>
          </a:p>
          <a:p>
            <a:pPr indent="457200" lvl="0" marL="0" rtl="0" algn="just">
              <a:lnSpc>
                <a:spcPct val="80000"/>
              </a:lnSpc>
              <a:spcBef>
                <a:spcPts val="10"/>
              </a:spcBef>
              <a:spcAft>
                <a:spcPts val="0"/>
              </a:spcAft>
              <a:buSzPts val="1018"/>
              <a:buNone/>
            </a:pPr>
            <a:r>
              <a:t/>
            </a:r>
            <a:endParaRPr sz="1710">
              <a:latin typeface="Arial"/>
              <a:ea typeface="Arial"/>
              <a:cs typeface="Arial"/>
              <a:sym typeface="Arial"/>
            </a:endParaRPr>
          </a:p>
          <a:p>
            <a:pPr indent="457200" lvl="0" marL="0" rtl="0" algn="just">
              <a:lnSpc>
                <a:spcPct val="80000"/>
              </a:lnSpc>
              <a:spcBef>
                <a:spcPts val="10"/>
              </a:spcBef>
              <a:spcAft>
                <a:spcPts val="0"/>
              </a:spcAft>
              <a:buClr>
                <a:schemeClr val="dk1"/>
              </a:buClr>
              <a:buSzPts val="1018"/>
              <a:buFont typeface="Arial"/>
              <a:buNone/>
            </a:pPr>
            <a:r>
              <a:rPr lang="en-US" sz="1710">
                <a:latin typeface="Arial"/>
                <a:ea typeface="Arial"/>
                <a:cs typeface="Arial"/>
                <a:sym typeface="Arial"/>
              </a:rPr>
              <a:t>O principal item avaliado é a presença das </a:t>
            </a:r>
            <a:r>
              <a:rPr b="1" lang="en-US" sz="1710">
                <a:latin typeface="Helvetica Neue"/>
                <a:ea typeface="Helvetica Neue"/>
                <a:cs typeface="Helvetica Neue"/>
                <a:sym typeface="Helvetica Neue"/>
              </a:rPr>
              <a:t>ideias principais </a:t>
            </a:r>
            <a:r>
              <a:rPr lang="en-US" sz="1710">
                <a:latin typeface="Arial"/>
                <a:ea typeface="Arial"/>
                <a:cs typeface="Arial"/>
                <a:sym typeface="Arial"/>
              </a:rPr>
              <a:t>do autor. Por mais que uma dada temática do texto possa parecer mais interessante e desperte o desejo de maior especificação, lembre-se que o resumo deve priorizar a construção total do autor. </a:t>
            </a:r>
            <a:endParaRPr sz="1525">
              <a:latin typeface="Times"/>
              <a:ea typeface="Times"/>
              <a:cs typeface="Times"/>
              <a:sym typeface="Times"/>
            </a:endParaRPr>
          </a:p>
          <a:p>
            <a:pPr indent="0" lvl="0" marL="0" rtl="0" algn="just">
              <a:lnSpc>
                <a:spcPct val="80000"/>
              </a:lnSpc>
              <a:spcBef>
                <a:spcPts val="10"/>
              </a:spcBef>
              <a:spcAft>
                <a:spcPts val="0"/>
              </a:spcAft>
              <a:buClr>
                <a:schemeClr val="dk1"/>
              </a:buClr>
              <a:buSzPts val="1018"/>
              <a:buFont typeface="Arial"/>
              <a:buNone/>
            </a:pPr>
            <a:r>
              <a:t/>
            </a:r>
            <a:endParaRPr sz="1710">
              <a:latin typeface="Arial"/>
              <a:ea typeface="Arial"/>
              <a:cs typeface="Arial"/>
              <a:sym typeface="Arial"/>
            </a:endParaRPr>
          </a:p>
          <a:p>
            <a:pPr indent="457200" lvl="0" marL="0" rtl="0" algn="just">
              <a:lnSpc>
                <a:spcPct val="80000"/>
              </a:lnSpc>
              <a:spcBef>
                <a:spcPts val="10"/>
              </a:spcBef>
              <a:spcAft>
                <a:spcPts val="0"/>
              </a:spcAft>
              <a:buClr>
                <a:schemeClr val="dk1"/>
              </a:buClr>
              <a:buSzPts val="1018"/>
              <a:buFont typeface="Arial"/>
              <a:buNone/>
            </a:pPr>
            <a:r>
              <a:rPr lang="en-US" sz="1710">
                <a:latin typeface="Arial"/>
                <a:ea typeface="Arial"/>
                <a:cs typeface="Arial"/>
                <a:sym typeface="Arial"/>
              </a:rPr>
              <a:t>Assim como qualquer produção textual, seu resumo também é avaliado em termos de </a:t>
            </a:r>
            <a:r>
              <a:rPr b="1" lang="en-US" sz="1710">
                <a:latin typeface="Helvetica Neue"/>
                <a:ea typeface="Helvetica Neue"/>
                <a:cs typeface="Helvetica Neue"/>
                <a:sym typeface="Helvetica Neue"/>
              </a:rPr>
              <a:t>redação </a:t>
            </a:r>
            <a:r>
              <a:rPr lang="en-US" sz="1710">
                <a:latin typeface="Arial"/>
                <a:ea typeface="Arial"/>
                <a:cs typeface="Arial"/>
                <a:sym typeface="Arial"/>
              </a:rPr>
              <a:t>(ortografia, pontuação, coesão textual). </a:t>
            </a:r>
            <a:endParaRPr sz="1710">
              <a:latin typeface="Arial"/>
              <a:ea typeface="Arial"/>
              <a:cs typeface="Arial"/>
              <a:sym typeface="Arial"/>
            </a:endParaRPr>
          </a:p>
          <a:p>
            <a:pPr indent="0" lvl="0" marL="0" rtl="0" algn="just">
              <a:lnSpc>
                <a:spcPct val="80000"/>
              </a:lnSpc>
              <a:spcBef>
                <a:spcPts val="10"/>
              </a:spcBef>
              <a:spcAft>
                <a:spcPts val="0"/>
              </a:spcAft>
              <a:buClr>
                <a:schemeClr val="dk1"/>
              </a:buClr>
              <a:buSzPts val="1018"/>
              <a:buFont typeface="Arial"/>
              <a:buNone/>
            </a:pPr>
            <a:r>
              <a:t/>
            </a:r>
            <a:endParaRPr sz="1525">
              <a:latin typeface="Times"/>
              <a:ea typeface="Times"/>
              <a:cs typeface="Times"/>
              <a:sym typeface="Times"/>
            </a:endParaRPr>
          </a:p>
          <a:p>
            <a:pPr indent="457200" lvl="0" marL="0" rtl="0" algn="just">
              <a:lnSpc>
                <a:spcPct val="80000"/>
              </a:lnSpc>
              <a:spcBef>
                <a:spcPts val="10"/>
              </a:spcBef>
              <a:spcAft>
                <a:spcPts val="0"/>
              </a:spcAft>
              <a:buClr>
                <a:schemeClr val="dk1"/>
              </a:buClr>
              <a:buSzPts val="1018"/>
              <a:buFont typeface="Arial"/>
              <a:buNone/>
            </a:pPr>
            <a:r>
              <a:rPr lang="en-US" sz="1710">
                <a:latin typeface="Arial"/>
                <a:ea typeface="Arial"/>
                <a:cs typeface="Arial"/>
                <a:sym typeface="Arial"/>
              </a:rPr>
              <a:t>É importante salientar que o resumo </a:t>
            </a:r>
            <a:r>
              <a:rPr b="1" lang="en-US" sz="1710">
                <a:latin typeface="Helvetica Neue"/>
                <a:ea typeface="Helvetica Neue"/>
                <a:cs typeface="Helvetica Neue"/>
                <a:sym typeface="Helvetica Neue"/>
              </a:rPr>
              <a:t>não </a:t>
            </a:r>
            <a:r>
              <a:rPr lang="en-US" sz="1710">
                <a:latin typeface="Arial"/>
                <a:ea typeface="Arial"/>
                <a:cs typeface="Arial"/>
                <a:sym typeface="Arial"/>
              </a:rPr>
              <a:t>consiste no </a:t>
            </a:r>
            <a:r>
              <a:rPr b="1" lang="en-US" sz="1710">
                <a:latin typeface="Helvetica Neue"/>
                <a:ea typeface="Helvetica Neue"/>
                <a:cs typeface="Helvetica Neue"/>
                <a:sym typeface="Helvetica Neue"/>
              </a:rPr>
              <a:t>recorte </a:t>
            </a:r>
            <a:r>
              <a:rPr lang="en-US" sz="1710">
                <a:latin typeface="Arial"/>
                <a:ea typeface="Arial"/>
                <a:cs typeface="Arial"/>
                <a:sym typeface="Arial"/>
              </a:rPr>
              <a:t>das principais partes do texto. Ela exige uma nova construção, um novo texto, seguindo as características já apontadas no item anterior. </a:t>
            </a:r>
            <a:endParaRPr sz="1525">
              <a:latin typeface="Times"/>
              <a:ea typeface="Times"/>
              <a:cs typeface="Times"/>
              <a:sym typeface="Times"/>
            </a:endParaRPr>
          </a:p>
          <a:p>
            <a:pPr indent="0" lvl="0" marL="0" rtl="0" algn="just">
              <a:lnSpc>
                <a:spcPct val="80000"/>
              </a:lnSpc>
              <a:spcBef>
                <a:spcPts val="10"/>
              </a:spcBef>
              <a:spcAft>
                <a:spcPts val="0"/>
              </a:spcAft>
              <a:buClr>
                <a:schemeClr val="dk1"/>
              </a:buClr>
              <a:buSzPts val="1018"/>
              <a:buFont typeface="Arial"/>
              <a:buNone/>
            </a:pPr>
            <a:r>
              <a:t/>
            </a:r>
            <a:endParaRPr sz="1325">
              <a:latin typeface="Times"/>
              <a:ea typeface="Times"/>
              <a:cs typeface="Times"/>
              <a:sym typeface="Times"/>
            </a:endParaRPr>
          </a:p>
          <a:p>
            <a:pPr indent="0" lvl="0" marL="0" rtl="0" algn="l">
              <a:lnSpc>
                <a:spcPct val="80000"/>
              </a:lnSpc>
              <a:spcBef>
                <a:spcPts val="10"/>
              </a:spcBef>
              <a:spcAft>
                <a:spcPts val="0"/>
              </a:spcAft>
              <a:buClr>
                <a:schemeClr val="dk1"/>
              </a:buClr>
              <a:buSzPts val="1018"/>
              <a:buFont typeface="Arial"/>
              <a:buNone/>
            </a:pPr>
            <a:r>
              <a:t/>
            </a:r>
            <a:endParaRPr baseline="30000" sz="1325">
              <a:latin typeface="Calibri"/>
              <a:ea typeface="Calibri"/>
              <a:cs typeface="Calibri"/>
              <a:sym typeface="Calibri"/>
            </a:endParaRPr>
          </a:p>
          <a:p>
            <a:pPr indent="0" lvl="0" marL="0" rtl="0" algn="l">
              <a:lnSpc>
                <a:spcPct val="80000"/>
              </a:lnSpc>
              <a:spcBef>
                <a:spcPts val="10"/>
              </a:spcBef>
              <a:spcAft>
                <a:spcPts val="0"/>
              </a:spcAft>
              <a:buClr>
                <a:schemeClr val="dk1"/>
              </a:buClr>
              <a:buSzPts val="1018"/>
              <a:buFont typeface="Arial"/>
              <a:buNone/>
            </a:pPr>
            <a:r>
              <a:rPr baseline="30000" lang="en-US" sz="1325">
                <a:latin typeface="Calibri"/>
                <a:ea typeface="Calibri"/>
                <a:cs typeface="Calibri"/>
                <a:sym typeface="Calibri"/>
              </a:rPr>
              <a:t>1 </a:t>
            </a:r>
            <a:r>
              <a:rPr lang="en-US" sz="1325">
                <a:latin typeface="Calibri"/>
                <a:ea typeface="Calibri"/>
                <a:cs typeface="Calibri"/>
                <a:sym typeface="Calibri"/>
              </a:rPr>
              <a:t>MEDEIROS, João Bosco. </a:t>
            </a:r>
            <a:r>
              <a:rPr b="1" lang="en-US" sz="1325">
                <a:latin typeface="Calibri"/>
                <a:ea typeface="Calibri"/>
                <a:cs typeface="Calibri"/>
                <a:sym typeface="Calibri"/>
              </a:rPr>
              <a:t>Redação Científica: a prática de fichamentos, resumos, resenhas</a:t>
            </a:r>
            <a:r>
              <a:rPr lang="en-US" sz="1325">
                <a:latin typeface="Calibri"/>
                <a:ea typeface="Calibri"/>
                <a:cs typeface="Calibri"/>
                <a:sym typeface="Calibri"/>
              </a:rPr>
              <a:t>. 11 ed. São Paulo: Atlas, 2010. p. 128. </a:t>
            </a:r>
            <a:endParaRPr sz="1325">
              <a:latin typeface="Times"/>
              <a:ea typeface="Times"/>
              <a:cs typeface="Times"/>
              <a:sym typeface="Times"/>
            </a:endParaRPr>
          </a:p>
          <a:p>
            <a:pPr indent="0" lvl="0" marL="0" rtl="0" algn="l">
              <a:lnSpc>
                <a:spcPct val="95000"/>
              </a:lnSpc>
              <a:spcBef>
                <a:spcPts val="10"/>
              </a:spcBef>
              <a:spcAft>
                <a:spcPts val="1200"/>
              </a:spcAft>
              <a:buSzPts val="1018"/>
              <a:buNone/>
            </a:pPr>
            <a:r>
              <a:t/>
            </a:r>
            <a:endParaRPr sz="2065"/>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10" name="Shape 410"/>
        <p:cNvGrpSpPr/>
        <p:nvPr/>
      </p:nvGrpSpPr>
      <p:grpSpPr>
        <a:xfrm>
          <a:off x="0" y="0"/>
          <a:ext cx="0" cy="0"/>
          <a:chOff x="0" y="0"/>
          <a:chExt cx="0" cy="0"/>
        </a:xfrm>
      </p:grpSpPr>
      <p:sp>
        <p:nvSpPr>
          <p:cNvPr id="411" name="Google Shape;411;g139186987c5_0_218"/>
          <p:cNvSpPr txBox="1"/>
          <p:nvPr/>
        </p:nvSpPr>
        <p:spPr>
          <a:xfrm>
            <a:off x="2346249" y="52571"/>
            <a:ext cx="5232300" cy="1403700"/>
          </a:xfrm>
          <a:prstGeom prst="rect">
            <a:avLst/>
          </a:prstGeom>
          <a:noFill/>
          <a:ln>
            <a:noFill/>
          </a:ln>
        </p:spPr>
        <p:txBody>
          <a:bodyPr anchorCtr="0" anchor="b" bIns="50775" lIns="101600" spcFirstLastPara="1" rIns="101600" wrap="square" tIns="50775">
            <a:noAutofit/>
          </a:bodyPr>
          <a:lstStyle/>
          <a:p>
            <a:pPr indent="0" lvl="0" marL="0" marR="0" rtl="0" algn="l">
              <a:lnSpc>
                <a:spcPct val="90000"/>
              </a:lnSpc>
              <a:spcBef>
                <a:spcPts val="0"/>
              </a:spcBef>
              <a:spcAft>
                <a:spcPts val="0"/>
              </a:spcAft>
              <a:buClr>
                <a:srgbClr val="000000"/>
              </a:buClr>
              <a:buSzPts val="2600"/>
              <a:buFont typeface="Arial"/>
              <a:buNone/>
            </a:pPr>
            <a:r>
              <a:rPr b="1" i="0" lang="en-US" sz="2600" u="none" cap="none" strike="noStrike">
                <a:solidFill>
                  <a:srgbClr val="4258A4"/>
                </a:solidFill>
                <a:latin typeface="Calibri"/>
                <a:ea typeface="Calibri"/>
                <a:cs typeface="Calibri"/>
                <a:sym typeface="Calibri"/>
              </a:rPr>
              <a:t>EM CADA PEQUENO GRUPO</a:t>
            </a:r>
            <a:endParaRPr b="1" i="0" sz="2600" u="none" cap="none" strike="noStrike">
              <a:solidFill>
                <a:srgbClr val="4258A4"/>
              </a:solidFill>
              <a:latin typeface="Calibri"/>
              <a:ea typeface="Calibri"/>
              <a:cs typeface="Calibri"/>
              <a:sym typeface="Calibri"/>
            </a:endParaRPr>
          </a:p>
          <a:p>
            <a:pPr indent="0" lvl="0" marL="0" marR="0" rtl="0" algn="l">
              <a:lnSpc>
                <a:spcPct val="90000"/>
              </a:lnSpc>
              <a:spcBef>
                <a:spcPts val="0"/>
              </a:spcBef>
              <a:spcAft>
                <a:spcPts val="0"/>
              </a:spcAft>
              <a:buClr>
                <a:srgbClr val="000000"/>
              </a:buClr>
              <a:buSzPts val="3900"/>
              <a:buFont typeface="Arial"/>
              <a:buNone/>
            </a:pPr>
            <a:r>
              <a:rPr b="1" i="0" lang="en-US" sz="3900" u="none" cap="none" strike="noStrike">
                <a:solidFill>
                  <a:srgbClr val="4258A4"/>
                </a:solidFill>
                <a:latin typeface="Calibri"/>
                <a:ea typeface="Calibri"/>
                <a:cs typeface="Calibri"/>
                <a:sym typeface="Calibri"/>
              </a:rPr>
              <a:t>Distribuição dos papéis</a:t>
            </a:r>
            <a:endParaRPr b="1" i="0" sz="3900" u="none" cap="none" strike="noStrike">
              <a:solidFill>
                <a:srgbClr val="4258A4"/>
              </a:solidFill>
              <a:latin typeface="Calibri"/>
              <a:ea typeface="Calibri"/>
              <a:cs typeface="Calibri"/>
              <a:sym typeface="Calibri"/>
            </a:endParaRPr>
          </a:p>
        </p:txBody>
      </p:sp>
      <p:pic>
        <p:nvPicPr>
          <p:cNvPr id="412" name="Google Shape;412;g139186987c5_0_218"/>
          <p:cNvPicPr preferRelativeResize="0"/>
          <p:nvPr/>
        </p:nvPicPr>
        <p:blipFill rotWithShape="1">
          <a:blip r:embed="rId3">
            <a:alphaModFix/>
          </a:blip>
          <a:srcRect b="27800" l="31581" r="0" t="40492"/>
          <a:stretch/>
        </p:blipFill>
        <p:spPr>
          <a:xfrm>
            <a:off x="0" y="0"/>
            <a:ext cx="2636056" cy="1619474"/>
          </a:xfrm>
          <a:prstGeom prst="rect">
            <a:avLst/>
          </a:prstGeom>
          <a:noFill/>
          <a:ln>
            <a:noFill/>
          </a:ln>
        </p:spPr>
      </p:pic>
      <p:sp>
        <p:nvSpPr>
          <p:cNvPr id="413" name="Google Shape;413;g139186987c5_0_218"/>
          <p:cNvSpPr txBox="1"/>
          <p:nvPr/>
        </p:nvSpPr>
        <p:spPr>
          <a:xfrm>
            <a:off x="298375" y="1767200"/>
            <a:ext cx="3079500" cy="1153500"/>
          </a:xfrm>
          <a:prstGeom prst="rect">
            <a:avLst/>
          </a:prstGeom>
          <a:solidFill>
            <a:srgbClr val="C9DAF8"/>
          </a:solidFill>
          <a:ln>
            <a:noFill/>
          </a:ln>
        </p:spPr>
        <p:txBody>
          <a:bodyPr anchorCtr="0" anchor="t" bIns="101600" lIns="101600" spcFirstLastPara="1" rIns="101600" wrap="square" tIns="101600">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000000"/>
                </a:solidFill>
                <a:latin typeface="Calibri"/>
                <a:ea typeface="Calibri"/>
                <a:cs typeface="Calibri"/>
                <a:sym typeface="Calibri"/>
              </a:rPr>
              <a:t>A facilitadora é a pessoa </a:t>
            </a:r>
            <a:r>
              <a:rPr lang="en-US" sz="1600">
                <a:latin typeface="Calibri"/>
                <a:ea typeface="Calibri"/>
                <a:cs typeface="Calibri"/>
                <a:sym typeface="Calibri"/>
              </a:rPr>
              <a:t>que acordou mais cedo hoje</a:t>
            </a:r>
            <a:endParaRPr sz="1600">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3D90CD"/>
              </a:solidFill>
              <a:latin typeface="Calibri"/>
              <a:ea typeface="Calibri"/>
              <a:cs typeface="Calibri"/>
              <a:sym typeface="Calibri"/>
            </a:endParaRPr>
          </a:p>
        </p:txBody>
      </p:sp>
      <p:cxnSp>
        <p:nvCxnSpPr>
          <p:cNvPr id="414" name="Google Shape;414;g139186987c5_0_218"/>
          <p:cNvCxnSpPr>
            <a:stCxn id="413" idx="2"/>
            <a:endCxn id="415" idx="0"/>
          </p:cNvCxnSpPr>
          <p:nvPr/>
        </p:nvCxnSpPr>
        <p:spPr>
          <a:xfrm>
            <a:off x="1838125" y="2920700"/>
            <a:ext cx="0" cy="2450100"/>
          </a:xfrm>
          <a:prstGeom prst="straightConnector1">
            <a:avLst/>
          </a:prstGeom>
          <a:noFill/>
          <a:ln cap="flat" cmpd="sng" w="76200">
            <a:solidFill>
              <a:srgbClr val="F1C232"/>
            </a:solidFill>
            <a:prstDash val="solid"/>
            <a:round/>
            <a:headEnd len="sm" w="sm" type="none"/>
            <a:tailEnd len="med" w="med" type="triangle"/>
          </a:ln>
        </p:spPr>
      </p:cxnSp>
      <p:sp>
        <p:nvSpPr>
          <p:cNvPr id="416" name="Google Shape;416;g139186987c5_0_218"/>
          <p:cNvSpPr txBox="1"/>
          <p:nvPr/>
        </p:nvSpPr>
        <p:spPr>
          <a:xfrm>
            <a:off x="1570975" y="5370881"/>
            <a:ext cx="534300" cy="451500"/>
          </a:xfrm>
          <a:prstGeom prst="rect">
            <a:avLst/>
          </a:prstGeom>
          <a:noFill/>
          <a:ln>
            <a:noFill/>
          </a:ln>
        </p:spPr>
        <p:txBody>
          <a:bodyPr anchorCtr="0" anchor="t" bIns="101600" lIns="101600" spcFirstLastPara="1" rIns="101600" wrap="square" tIns="101600">
            <a:sp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rgbClr val="000000"/>
                </a:solidFill>
                <a:latin typeface="Arial"/>
                <a:ea typeface="Arial"/>
                <a:cs typeface="Arial"/>
                <a:sym typeface="Arial"/>
              </a:rPr>
              <a:t>sul</a:t>
            </a:r>
            <a:endParaRPr b="1" i="0" sz="1600" u="none" cap="none" strike="noStrike">
              <a:solidFill>
                <a:srgbClr val="000000"/>
              </a:solidFill>
              <a:latin typeface="Arial"/>
              <a:ea typeface="Arial"/>
              <a:cs typeface="Arial"/>
              <a:sym typeface="Arial"/>
            </a:endParaRPr>
          </a:p>
        </p:txBody>
      </p:sp>
      <p:sp>
        <p:nvSpPr>
          <p:cNvPr id="415" name="Google Shape;415;g139186987c5_0_218"/>
          <p:cNvSpPr txBox="1"/>
          <p:nvPr/>
        </p:nvSpPr>
        <p:spPr>
          <a:xfrm>
            <a:off x="298375" y="5370867"/>
            <a:ext cx="3079500" cy="1254900"/>
          </a:xfrm>
          <a:prstGeom prst="rect">
            <a:avLst/>
          </a:prstGeom>
          <a:solidFill>
            <a:srgbClr val="C9DAF8"/>
          </a:solidFill>
          <a:ln>
            <a:noFill/>
          </a:ln>
        </p:spPr>
        <p:txBody>
          <a:bodyPr anchorCtr="0" anchor="t" bIns="101600" lIns="101600" spcFirstLastPara="1" rIns="101600" wrap="square" tIns="101600">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000000"/>
                </a:solidFill>
                <a:latin typeface="Calibri"/>
                <a:ea typeface="Calibri"/>
                <a:cs typeface="Calibri"/>
                <a:sym typeface="Calibri"/>
              </a:rPr>
              <a:t>A harmonizadora é a</a:t>
            </a:r>
            <a:r>
              <a:rPr lang="en-US" sz="1600">
                <a:latin typeface="Calibri"/>
                <a:ea typeface="Calibri"/>
                <a:cs typeface="Calibri"/>
                <a:sym typeface="Calibri"/>
              </a:rPr>
              <a:t> pessoa que acordou mais tarde hoje</a:t>
            </a:r>
            <a:endParaRPr b="0" i="0" sz="1600" u="none" cap="none" strike="noStrike">
              <a:solidFill>
                <a:srgbClr val="3D90CD"/>
              </a:solidFill>
              <a:latin typeface="Calibri"/>
              <a:ea typeface="Calibri"/>
              <a:cs typeface="Calibri"/>
              <a:sym typeface="Calibri"/>
            </a:endParaRPr>
          </a:p>
        </p:txBody>
      </p:sp>
      <p:graphicFrame>
        <p:nvGraphicFramePr>
          <p:cNvPr id="417" name="Google Shape;417;g139186987c5_0_218"/>
          <p:cNvGraphicFramePr/>
          <p:nvPr/>
        </p:nvGraphicFramePr>
        <p:xfrm>
          <a:off x="3541975" y="4232945"/>
          <a:ext cx="3000000" cy="3000000"/>
        </p:xfrm>
        <a:graphic>
          <a:graphicData uri="http://schemas.openxmlformats.org/drawingml/2006/table">
            <a:tbl>
              <a:tblPr>
                <a:noFill/>
                <a:tableStyleId>{ED55DCAE-6B8A-43E9-B4A4-18CCBDF5064C}</a:tableStyleId>
              </a:tblPr>
              <a:tblGrid>
                <a:gridCol w="5440775"/>
              </a:tblGrid>
              <a:tr h="863600">
                <a:tc>
                  <a:txBody>
                    <a:bodyPr/>
                    <a:lstStyle/>
                    <a:p>
                      <a:pPr indent="0" lvl="0" marL="0" marR="0" rtl="0" algn="ctr">
                        <a:lnSpc>
                          <a:spcPct val="115000"/>
                        </a:lnSpc>
                        <a:spcBef>
                          <a:spcPts val="0"/>
                        </a:spcBef>
                        <a:spcAft>
                          <a:spcPts val="0"/>
                        </a:spcAft>
                        <a:buClr>
                          <a:srgbClr val="000000"/>
                        </a:buClr>
                        <a:buSzPts val="1500"/>
                        <a:buFont typeface="Arial"/>
                        <a:buNone/>
                      </a:pPr>
                      <a:r>
                        <a:rPr b="1" lang="en-US" sz="1900" u="none" cap="none" strike="noStrike">
                          <a:solidFill>
                            <a:srgbClr val="000000"/>
                          </a:solidFill>
                          <a:latin typeface="Calibri"/>
                          <a:ea typeface="Calibri"/>
                          <a:cs typeface="Calibri"/>
                          <a:sym typeface="Calibri"/>
                          <a:extLst>
                            <a:ext uri="http://customooxmlschemas.google.com/">
                              <go:slidesCustomData xmlns:go="http://customooxmlschemas.google.com/" textRoundtripDataId="0"/>
                            </a:ext>
                          </a:extLst>
                        </a:rPr>
                        <a:t>Repórter</a:t>
                      </a:r>
                      <a:endParaRPr b="1" sz="1900" u="none" cap="none" strike="noStrike">
                        <a:solidFill>
                          <a:srgbClr val="000000"/>
                        </a:solidFill>
                        <a:latin typeface="Calibri"/>
                        <a:ea typeface="Calibri"/>
                        <a:cs typeface="Calibri"/>
                        <a:sym typeface="Calibri"/>
                      </a:endParaRPr>
                    </a:p>
                    <a:p>
                      <a:pPr indent="0" lvl="0" marL="0" marR="0" rtl="0" algn="ctr">
                        <a:lnSpc>
                          <a:spcPct val="115000"/>
                        </a:lnSpc>
                        <a:spcBef>
                          <a:spcPts val="0"/>
                        </a:spcBef>
                        <a:spcAft>
                          <a:spcPts val="0"/>
                        </a:spcAft>
                        <a:buClr>
                          <a:srgbClr val="000000"/>
                        </a:buClr>
                        <a:buSzPts val="1500"/>
                        <a:buFont typeface="Arial"/>
                        <a:buNone/>
                      </a:pPr>
                      <a:r>
                        <a:rPr lang="en-US" sz="1600" u="none" cap="none" strike="noStrike">
                          <a:solidFill>
                            <a:srgbClr val="000000"/>
                          </a:solidFill>
                          <a:latin typeface="Calibri"/>
                          <a:ea typeface="Calibri"/>
                          <a:cs typeface="Calibri"/>
                          <a:sym typeface="Calibri"/>
                        </a:rPr>
                        <a:t>Garantir que as ideias de todos estão representadas no produto final e estar pronta para apresentar, se for chamada. </a:t>
                      </a:r>
                      <a:endParaRPr sz="1600" u="none" cap="none" strike="noStrike">
                        <a:latin typeface="Calibri"/>
                        <a:ea typeface="Calibri"/>
                        <a:cs typeface="Calibri"/>
                        <a:sym typeface="Calibri"/>
                      </a:endParaRPr>
                    </a:p>
                  </a:txBody>
                  <a:tcPr marT="60975" marB="60975" marR="91450" marL="91450" anchor="ctr">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solidFill>
                      <a:srgbClr val="AECB3D"/>
                    </a:solidFill>
                  </a:tcPr>
                </a:tc>
              </a:tr>
            </a:tbl>
          </a:graphicData>
        </a:graphic>
      </p:graphicFrame>
      <p:graphicFrame>
        <p:nvGraphicFramePr>
          <p:cNvPr id="418" name="Google Shape;418;g139186987c5_0_218"/>
          <p:cNvGraphicFramePr/>
          <p:nvPr/>
        </p:nvGraphicFramePr>
        <p:xfrm>
          <a:off x="3541975" y="3040745"/>
          <a:ext cx="3000000" cy="3000000"/>
        </p:xfrm>
        <a:graphic>
          <a:graphicData uri="http://schemas.openxmlformats.org/drawingml/2006/table">
            <a:tbl>
              <a:tblPr>
                <a:noFill/>
                <a:tableStyleId>{ED55DCAE-6B8A-43E9-B4A4-18CCBDF5064C}</a:tableStyleId>
              </a:tblPr>
              <a:tblGrid>
                <a:gridCol w="5440775"/>
              </a:tblGrid>
              <a:tr h="1101675">
                <a:tc>
                  <a:txBody>
                    <a:bodyPr/>
                    <a:lstStyle/>
                    <a:p>
                      <a:pPr indent="0" lvl="0" marL="0" marR="0" rtl="0" algn="ctr">
                        <a:lnSpc>
                          <a:spcPct val="115000"/>
                        </a:lnSpc>
                        <a:spcBef>
                          <a:spcPts val="0"/>
                        </a:spcBef>
                        <a:spcAft>
                          <a:spcPts val="0"/>
                        </a:spcAft>
                        <a:buClr>
                          <a:srgbClr val="000000"/>
                        </a:buClr>
                        <a:buSzPts val="1900"/>
                        <a:buFont typeface="Arial"/>
                        <a:buNone/>
                      </a:pPr>
                      <a:r>
                        <a:rPr b="1" lang="en-US" sz="1900" u="none" cap="none" strike="noStrike">
                          <a:latin typeface="Calibri"/>
                          <a:ea typeface="Calibri"/>
                          <a:cs typeface="Calibri"/>
                          <a:sym typeface="Calibri"/>
                        </a:rPr>
                        <a:t>Controlador (a) do Tempo </a:t>
                      </a:r>
                      <a:endParaRPr b="1" sz="1900" u="none" cap="none" strike="noStrike">
                        <a:latin typeface="Calibri"/>
                        <a:ea typeface="Calibri"/>
                        <a:cs typeface="Calibri"/>
                        <a:sym typeface="Calibri"/>
                      </a:endParaRPr>
                    </a:p>
                    <a:p>
                      <a:pPr indent="0" lvl="0" marL="0" marR="0" rtl="0" algn="ctr">
                        <a:lnSpc>
                          <a:spcPct val="115000"/>
                        </a:lnSpc>
                        <a:spcBef>
                          <a:spcPts val="0"/>
                        </a:spcBef>
                        <a:spcAft>
                          <a:spcPts val="0"/>
                        </a:spcAft>
                        <a:buClr>
                          <a:srgbClr val="000000"/>
                        </a:buClr>
                        <a:buSzPts val="1700"/>
                        <a:buFont typeface="Arial"/>
                        <a:buNone/>
                      </a:pPr>
                      <a:r>
                        <a:rPr lang="en-US" sz="1700" u="none" cap="none" strike="noStrike">
                          <a:latin typeface="Calibri"/>
                          <a:ea typeface="Calibri"/>
                          <a:cs typeface="Calibri"/>
                          <a:sym typeface="Calibri"/>
                        </a:rPr>
                        <a:t>Combinar os tempos com seu grupo, e ficar atenta ao relógio.</a:t>
                      </a:r>
                      <a:endParaRPr b="1" sz="1700" u="none" cap="none" strike="noStrike">
                        <a:latin typeface="Calibri"/>
                        <a:ea typeface="Calibri"/>
                        <a:cs typeface="Calibri"/>
                        <a:sym typeface="Calibri"/>
                      </a:endParaRPr>
                    </a:p>
                  </a:txBody>
                  <a:tcPr marT="60975" marB="60975" marR="91450" marL="91450" anchor="ctr">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solidFill>
                      <a:srgbClr val="AECB3D"/>
                    </a:solidFill>
                  </a:tcPr>
                </a:tc>
              </a:tr>
            </a:tbl>
          </a:graphicData>
        </a:graphic>
      </p:graphicFrame>
      <p:graphicFrame>
        <p:nvGraphicFramePr>
          <p:cNvPr id="419" name="Google Shape;419;g139186987c5_0_218"/>
          <p:cNvGraphicFramePr/>
          <p:nvPr/>
        </p:nvGraphicFramePr>
        <p:xfrm>
          <a:off x="3541975" y="1734803"/>
          <a:ext cx="3000000" cy="3000000"/>
        </p:xfrm>
        <a:graphic>
          <a:graphicData uri="http://schemas.openxmlformats.org/drawingml/2006/table">
            <a:tbl>
              <a:tblPr>
                <a:noFill/>
                <a:tableStyleId>{ED55DCAE-6B8A-43E9-B4A4-18CCBDF5064C}</a:tableStyleId>
              </a:tblPr>
              <a:tblGrid>
                <a:gridCol w="5440775"/>
              </a:tblGrid>
              <a:tr h="1153525">
                <a:tc>
                  <a:txBody>
                    <a:bodyPr/>
                    <a:lstStyle/>
                    <a:p>
                      <a:pPr indent="0" lvl="0" marL="0" marR="0" rtl="0" algn="ctr">
                        <a:lnSpc>
                          <a:spcPct val="115000"/>
                        </a:lnSpc>
                        <a:spcBef>
                          <a:spcPts val="0"/>
                        </a:spcBef>
                        <a:spcAft>
                          <a:spcPts val="0"/>
                        </a:spcAft>
                        <a:buClr>
                          <a:srgbClr val="000000"/>
                        </a:buClr>
                        <a:buSzPts val="1900"/>
                        <a:buFont typeface="Arial"/>
                        <a:buNone/>
                      </a:pPr>
                      <a:r>
                        <a:rPr b="1" lang="en-US" sz="1900" u="none" cap="none" strike="noStrike">
                          <a:latin typeface="Calibri"/>
                          <a:ea typeface="Calibri"/>
                          <a:cs typeface="Calibri"/>
                          <a:sym typeface="Calibri"/>
                        </a:rPr>
                        <a:t>Facilitador (a)</a:t>
                      </a:r>
                      <a:endParaRPr b="1" sz="1900" u="none" cap="none" strike="noStrike">
                        <a:latin typeface="Calibri"/>
                        <a:ea typeface="Calibri"/>
                        <a:cs typeface="Calibri"/>
                        <a:sym typeface="Calibri"/>
                      </a:endParaRPr>
                    </a:p>
                    <a:p>
                      <a:pPr indent="0" lvl="0" marL="0" marR="0" rtl="0" algn="ctr">
                        <a:lnSpc>
                          <a:spcPct val="115000"/>
                        </a:lnSpc>
                        <a:spcBef>
                          <a:spcPts val="0"/>
                        </a:spcBef>
                        <a:spcAft>
                          <a:spcPts val="0"/>
                        </a:spcAft>
                        <a:buClr>
                          <a:srgbClr val="000000"/>
                        </a:buClr>
                        <a:buSzPts val="1700"/>
                        <a:buFont typeface="Arial"/>
                        <a:buNone/>
                      </a:pPr>
                      <a:r>
                        <a:rPr lang="en-US" sz="1700" u="none" cap="none" strike="noStrike">
                          <a:latin typeface="Calibri"/>
                          <a:ea typeface="Calibri"/>
                          <a:cs typeface="Calibri"/>
                          <a:sym typeface="Calibri"/>
                        </a:rPr>
                        <a:t>Garantir que todos entenderam e têm acesso à tarefa.  </a:t>
                      </a:r>
                      <a:endParaRPr sz="1700" u="none" cap="none" strike="noStrike">
                        <a:latin typeface="Calibri"/>
                        <a:ea typeface="Calibri"/>
                        <a:cs typeface="Calibri"/>
                        <a:sym typeface="Calibri"/>
                      </a:endParaRPr>
                    </a:p>
                    <a:p>
                      <a:pPr indent="0" lvl="0" marL="0" marR="0" rtl="0" algn="ctr">
                        <a:lnSpc>
                          <a:spcPct val="115000"/>
                        </a:lnSpc>
                        <a:spcBef>
                          <a:spcPts val="0"/>
                        </a:spcBef>
                        <a:spcAft>
                          <a:spcPts val="0"/>
                        </a:spcAft>
                        <a:buClr>
                          <a:srgbClr val="000000"/>
                        </a:buClr>
                        <a:buSzPts val="1700"/>
                        <a:buFont typeface="Arial"/>
                        <a:buNone/>
                      </a:pPr>
                      <a:r>
                        <a:rPr lang="en-US" sz="1700" u="none" cap="none" strike="noStrike">
                          <a:latin typeface="Calibri"/>
                          <a:ea typeface="Calibri"/>
                          <a:cs typeface="Calibri"/>
                          <a:sym typeface="Calibri"/>
                        </a:rPr>
                        <a:t>Atentar-se ao que os outros precisam.</a:t>
                      </a:r>
                      <a:endParaRPr sz="1700" u="none" cap="none" strike="noStrike">
                        <a:latin typeface="Calibri"/>
                        <a:ea typeface="Calibri"/>
                        <a:cs typeface="Calibri"/>
                        <a:sym typeface="Calibri"/>
                      </a:endParaRPr>
                    </a:p>
                  </a:txBody>
                  <a:tcPr marT="60975" marB="60975" marR="91450" marL="91450" anchor="ctr">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solidFill>
                      <a:srgbClr val="AECB3D"/>
                    </a:solidFill>
                  </a:tcPr>
                </a:tc>
              </a:tr>
            </a:tbl>
          </a:graphicData>
        </a:graphic>
      </p:graphicFrame>
      <p:graphicFrame>
        <p:nvGraphicFramePr>
          <p:cNvPr id="420" name="Google Shape;420;g139186987c5_0_218"/>
          <p:cNvGraphicFramePr/>
          <p:nvPr/>
        </p:nvGraphicFramePr>
        <p:xfrm>
          <a:off x="3541975" y="5303032"/>
          <a:ext cx="3000000" cy="3000000"/>
        </p:xfrm>
        <a:graphic>
          <a:graphicData uri="http://schemas.openxmlformats.org/drawingml/2006/table">
            <a:tbl>
              <a:tblPr>
                <a:noFill/>
                <a:tableStyleId>{ED55DCAE-6B8A-43E9-B4A4-18CCBDF5064C}</a:tableStyleId>
              </a:tblPr>
              <a:tblGrid>
                <a:gridCol w="5440775"/>
              </a:tblGrid>
              <a:tr h="863600">
                <a:tc>
                  <a:txBody>
                    <a:bodyPr/>
                    <a:lstStyle/>
                    <a:p>
                      <a:pPr indent="0" lvl="0" marL="0" marR="0" rtl="0" algn="ctr">
                        <a:lnSpc>
                          <a:spcPct val="115000"/>
                        </a:lnSpc>
                        <a:spcBef>
                          <a:spcPts val="0"/>
                        </a:spcBef>
                        <a:spcAft>
                          <a:spcPts val="0"/>
                        </a:spcAft>
                        <a:buClr>
                          <a:srgbClr val="000000"/>
                        </a:buClr>
                        <a:buSzPts val="1500"/>
                        <a:buFont typeface="Arial"/>
                        <a:buNone/>
                      </a:pPr>
                      <a:r>
                        <a:rPr b="1" lang="en-US" sz="1900" u="none" cap="none" strike="noStrike">
                          <a:solidFill>
                            <a:srgbClr val="000000"/>
                          </a:solidFill>
                          <a:latin typeface="Calibri"/>
                          <a:ea typeface="Calibri"/>
                          <a:cs typeface="Calibri"/>
                          <a:sym typeface="Calibri"/>
                        </a:rPr>
                        <a:t>Harmonizador (a)</a:t>
                      </a:r>
                      <a:endParaRPr b="1" sz="1900" u="none" cap="none" strike="noStrike">
                        <a:solidFill>
                          <a:srgbClr val="000000"/>
                        </a:solidFill>
                        <a:latin typeface="Calibri"/>
                        <a:ea typeface="Calibri"/>
                        <a:cs typeface="Calibri"/>
                        <a:sym typeface="Calibri"/>
                      </a:endParaRPr>
                    </a:p>
                    <a:p>
                      <a:pPr indent="0" lvl="0" marL="0" marR="0" rtl="0" algn="ctr">
                        <a:lnSpc>
                          <a:spcPct val="115000"/>
                        </a:lnSpc>
                        <a:spcBef>
                          <a:spcPts val="0"/>
                        </a:spcBef>
                        <a:spcAft>
                          <a:spcPts val="0"/>
                        </a:spcAft>
                        <a:buClr>
                          <a:srgbClr val="000000"/>
                        </a:buClr>
                        <a:buSzPts val="1700"/>
                        <a:buFont typeface="Arial"/>
                        <a:buNone/>
                      </a:pPr>
                      <a:r>
                        <a:rPr lang="en-US" sz="1700" u="none" cap="none" strike="noStrike">
                          <a:solidFill>
                            <a:srgbClr val="000000"/>
                          </a:solidFill>
                          <a:latin typeface="Calibri"/>
                          <a:ea typeface="Calibri"/>
                          <a:cs typeface="Calibri"/>
                          <a:sym typeface="Calibri"/>
                        </a:rPr>
                        <a:t>Mediar desentendimentos e construir pontes. Reconhecer publicamente as ideias e contribuições de cada participante.</a:t>
                      </a:r>
                      <a:endParaRPr sz="1700" u="none" cap="none" strike="noStrike">
                        <a:latin typeface="Calibri"/>
                        <a:ea typeface="Calibri"/>
                        <a:cs typeface="Calibri"/>
                        <a:sym typeface="Calibri"/>
                      </a:endParaRPr>
                    </a:p>
                  </a:txBody>
                  <a:tcPr marT="60975" marB="60975" marR="91450" marL="91450" anchor="ctr">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solidFill>
                      <a:srgbClr val="AECB3D"/>
                    </a:solidFill>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13"/>
                                        </p:tgtEl>
                                        <p:attrNameLst>
                                          <p:attrName>style.visibility</p:attrName>
                                        </p:attrNameLst>
                                      </p:cBhvr>
                                      <p:to>
                                        <p:strVal val="visible"/>
                                      </p:to>
                                    </p:set>
                                    <p:animEffect filter="fade" transition="in">
                                      <p:cBhvr>
                                        <p:cTn dur="1000"/>
                                        <p:tgtEl>
                                          <p:spTgt spid="413"/>
                                        </p:tgtEl>
                                      </p:cBhvr>
                                    </p:animEffect>
                                  </p:childTnLst>
                                </p:cTn>
                              </p:par>
                              <p:par>
                                <p:cTn fill="hold" nodeType="withEffect" presetClass="entr" presetID="10" presetSubtype="0">
                                  <p:stCondLst>
                                    <p:cond delay="0"/>
                                  </p:stCondLst>
                                  <p:childTnLst>
                                    <p:set>
                                      <p:cBhvr>
                                        <p:cTn dur="1" fill="hold">
                                          <p:stCondLst>
                                            <p:cond delay="0"/>
                                          </p:stCondLst>
                                        </p:cTn>
                                        <p:tgtEl>
                                          <p:spTgt spid="414"/>
                                        </p:tgtEl>
                                        <p:attrNameLst>
                                          <p:attrName>style.visibility</p:attrName>
                                        </p:attrNameLst>
                                      </p:cBhvr>
                                      <p:to>
                                        <p:strVal val="visible"/>
                                      </p:to>
                                    </p:set>
                                    <p:animEffect filter="fade" transition="in">
                                      <p:cBhvr>
                                        <p:cTn dur="1000"/>
                                        <p:tgtEl>
                                          <p:spTgt spid="414"/>
                                        </p:tgtEl>
                                      </p:cBhvr>
                                    </p:animEffect>
                                  </p:childTnLst>
                                </p:cTn>
                              </p:par>
                              <p:par>
                                <p:cTn fill="hold" nodeType="withEffect" presetClass="entr" presetID="10" presetSubtype="0">
                                  <p:stCondLst>
                                    <p:cond delay="0"/>
                                  </p:stCondLst>
                                  <p:childTnLst>
                                    <p:set>
                                      <p:cBhvr>
                                        <p:cTn dur="1" fill="hold">
                                          <p:stCondLst>
                                            <p:cond delay="0"/>
                                          </p:stCondLst>
                                        </p:cTn>
                                        <p:tgtEl>
                                          <p:spTgt spid="416"/>
                                        </p:tgtEl>
                                        <p:attrNameLst>
                                          <p:attrName>style.visibility</p:attrName>
                                        </p:attrNameLst>
                                      </p:cBhvr>
                                      <p:to>
                                        <p:strVal val="visible"/>
                                      </p:to>
                                    </p:set>
                                    <p:animEffect filter="fade" transition="in">
                                      <p:cBhvr>
                                        <p:cTn dur="1000"/>
                                        <p:tgtEl>
                                          <p:spTgt spid="416"/>
                                        </p:tgtEl>
                                      </p:cBhvr>
                                    </p:animEffect>
                                  </p:childTnLst>
                                </p:cTn>
                              </p:par>
                              <p:par>
                                <p:cTn fill="hold" nodeType="withEffect" presetClass="entr" presetID="10" presetSubtype="0">
                                  <p:stCondLst>
                                    <p:cond delay="0"/>
                                  </p:stCondLst>
                                  <p:childTnLst>
                                    <p:set>
                                      <p:cBhvr>
                                        <p:cTn dur="1" fill="hold">
                                          <p:stCondLst>
                                            <p:cond delay="0"/>
                                          </p:stCondLst>
                                        </p:cTn>
                                        <p:tgtEl>
                                          <p:spTgt spid="415"/>
                                        </p:tgtEl>
                                        <p:attrNameLst>
                                          <p:attrName>style.visibility</p:attrName>
                                        </p:attrNameLst>
                                      </p:cBhvr>
                                      <p:to>
                                        <p:strVal val="visible"/>
                                      </p:to>
                                    </p:set>
                                    <p:animEffect filter="fade" transition="in">
                                      <p:cBhvr>
                                        <p:cTn dur="1000"/>
                                        <p:tgtEl>
                                          <p:spTgt spid="4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graphicFrame>
        <p:nvGraphicFramePr>
          <p:cNvPr id="425" name="Google Shape;425;g139186987c5_0_568"/>
          <p:cNvGraphicFramePr/>
          <p:nvPr/>
        </p:nvGraphicFramePr>
        <p:xfrm>
          <a:off x="242200" y="983825"/>
          <a:ext cx="3000000" cy="3000000"/>
        </p:xfrm>
        <a:graphic>
          <a:graphicData uri="http://schemas.openxmlformats.org/drawingml/2006/table">
            <a:tbl>
              <a:tblPr>
                <a:noFill/>
                <a:tableStyleId>{3E1341D8-E750-4D3B-B414-F3975121A2EB}</a:tableStyleId>
              </a:tblPr>
              <a:tblGrid>
                <a:gridCol w="2416150"/>
                <a:gridCol w="3327500"/>
                <a:gridCol w="2914200"/>
              </a:tblGrid>
              <a:tr h="649350">
                <a:tc>
                  <a:txBody>
                    <a:bodyPr/>
                    <a:lstStyle/>
                    <a:p>
                      <a:pPr indent="0" lvl="0" marL="0" rtl="0" algn="ctr">
                        <a:spcBef>
                          <a:spcPts val="0"/>
                        </a:spcBef>
                        <a:spcAft>
                          <a:spcPts val="0"/>
                        </a:spcAft>
                        <a:buNone/>
                      </a:pPr>
                      <a:r>
                        <a:rPr b="1" lang="en-US" sz="1000">
                          <a:latin typeface="Calibri"/>
                          <a:ea typeface="Calibri"/>
                          <a:cs typeface="Calibri"/>
                          <a:sym typeface="Calibri"/>
                        </a:rPr>
                        <a:t>Evidências de pontos a serem melhorados</a:t>
                      </a:r>
                      <a:endParaRPr b="1" sz="10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US" sz="1000">
                          <a:latin typeface="Calibri"/>
                          <a:ea typeface="Calibri"/>
                          <a:cs typeface="Calibri"/>
                          <a:sym typeface="Calibri"/>
                        </a:rPr>
                        <a:t>Critérios para avaliação</a:t>
                      </a:r>
                      <a:endParaRPr b="1" sz="1000">
                        <a:latin typeface="Calibri"/>
                        <a:ea typeface="Calibri"/>
                        <a:cs typeface="Calibri"/>
                        <a:sym typeface="Calibri"/>
                      </a:endParaRPr>
                    </a:p>
                    <a:p>
                      <a:pPr indent="0" lvl="0" marL="0" rtl="0" algn="ctr">
                        <a:spcBef>
                          <a:spcPts val="0"/>
                        </a:spcBef>
                        <a:spcAft>
                          <a:spcPts val="0"/>
                        </a:spcAft>
                        <a:buNone/>
                      </a:pPr>
                      <a:r>
                        <a:rPr b="1" lang="en-US" sz="1000">
                          <a:latin typeface="Calibri"/>
                          <a:ea typeface="Calibri"/>
                          <a:cs typeface="Calibri"/>
                          <a:sym typeface="Calibri"/>
                        </a:rPr>
                        <a:t>Atividade 1: Questões Afins</a:t>
                      </a:r>
                      <a:endParaRPr b="1" sz="10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US" sz="1000">
                          <a:latin typeface="Calibri"/>
                          <a:ea typeface="Calibri"/>
                          <a:cs typeface="Calibri"/>
                          <a:sym typeface="Calibri"/>
                        </a:rPr>
                        <a:t>Evidências de pontos fortes</a:t>
                      </a:r>
                      <a:endParaRPr b="1" sz="1000">
                        <a:latin typeface="Calibri"/>
                        <a:ea typeface="Calibri"/>
                        <a:cs typeface="Calibri"/>
                        <a:sym typeface="Calibri"/>
                      </a:endParaRPr>
                    </a:p>
                  </a:txBody>
                  <a:tcPr marT="63500" marB="63500" marR="63500" marL="63500"/>
                </a:tc>
              </a:tr>
              <a:tr h="502225">
                <a:tc gridSpan="3">
                  <a:txBody>
                    <a:bodyPr/>
                    <a:lstStyle/>
                    <a:p>
                      <a:pPr indent="0" lvl="0" marL="0" rtl="0" algn="ctr">
                        <a:spcBef>
                          <a:spcPts val="0"/>
                        </a:spcBef>
                        <a:spcAft>
                          <a:spcPts val="0"/>
                        </a:spcAft>
                        <a:buNone/>
                      </a:pPr>
                      <a:r>
                        <a:rPr b="1" lang="en-US" sz="1000">
                          <a:latin typeface="Calibri"/>
                          <a:ea typeface="Calibri"/>
                          <a:cs typeface="Calibri"/>
                          <a:sym typeface="Calibri"/>
                        </a:rPr>
                        <a:t>Aspectos gerais</a:t>
                      </a:r>
                      <a:endParaRPr b="1" sz="1000">
                        <a:latin typeface="Calibri"/>
                        <a:ea typeface="Calibri"/>
                        <a:cs typeface="Calibri"/>
                        <a:sym typeface="Calibri"/>
                      </a:endParaRPr>
                    </a:p>
                  </a:txBody>
                  <a:tcPr marT="63500" marB="63500" marR="63500" marL="63500"/>
                </a:tc>
                <a:tc hMerge="1"/>
                <a:tc hMerge="1"/>
              </a:tr>
              <a:tr h="67780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Estrutura, clareza e coerência</a:t>
                      </a:r>
                      <a:endParaRPr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O texto, de maneira geral, é claro, compreensível e coeso?</a:t>
                      </a:r>
                      <a:endParaRPr sz="1000">
                        <a:latin typeface="Muli"/>
                        <a:ea typeface="Muli"/>
                        <a:cs typeface="Muli"/>
                        <a:sym typeface="Mul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51355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Conexões com os autores</a:t>
                      </a:r>
                      <a:endParaRPr b="1" sz="1000">
                        <a:latin typeface="Calibri"/>
                        <a:ea typeface="Calibri"/>
                        <a:cs typeface="Calibri"/>
                        <a:sym typeface="Calibri"/>
                      </a:endParaRPr>
                    </a:p>
                    <a:p>
                      <a:pPr indent="0" lvl="0" marL="0" rtl="0" algn="l">
                        <a:spcBef>
                          <a:spcPts val="0"/>
                        </a:spcBef>
                        <a:spcAft>
                          <a:spcPts val="0"/>
                        </a:spcAft>
                        <a:buNone/>
                      </a:pPr>
                      <a:r>
                        <a:rPr lang="en-US" sz="1000">
                          <a:latin typeface="Muli"/>
                          <a:ea typeface="Muli"/>
                          <a:cs typeface="Muli"/>
                          <a:sym typeface="Muli"/>
                        </a:rPr>
                        <a:t>Os autores são citados?</a:t>
                      </a:r>
                      <a:endParaRPr sz="1000">
                        <a:latin typeface="Muli"/>
                        <a:ea typeface="Muli"/>
                        <a:cs typeface="Muli"/>
                        <a:sym typeface="Mul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420175">
                <a:tc gridSpan="3">
                  <a:txBody>
                    <a:bodyPr/>
                    <a:lstStyle/>
                    <a:p>
                      <a:pPr indent="0" lvl="0" marL="0" rtl="0" algn="ctr">
                        <a:spcBef>
                          <a:spcPts val="0"/>
                        </a:spcBef>
                        <a:spcAft>
                          <a:spcPts val="0"/>
                        </a:spcAft>
                        <a:buNone/>
                      </a:pPr>
                      <a:r>
                        <a:rPr b="1" lang="en-US" sz="1000">
                          <a:latin typeface="Calibri"/>
                          <a:ea typeface="Calibri"/>
                          <a:cs typeface="Calibri"/>
                          <a:sym typeface="Calibri"/>
                        </a:rPr>
                        <a:t>Conteúdo </a:t>
                      </a:r>
                      <a:endParaRPr b="1" sz="1000">
                        <a:latin typeface="Calibri"/>
                        <a:ea typeface="Calibri"/>
                        <a:cs typeface="Calibri"/>
                        <a:sym typeface="Calibri"/>
                      </a:endParaRPr>
                    </a:p>
                  </a:txBody>
                  <a:tcPr marT="63500" marB="63500" marR="63500" marL="63500"/>
                </a:tc>
                <a:tc hMerge="1"/>
                <a:tc hMerge="1"/>
              </a:tr>
              <a:tr h="85415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Parágrafo Inicial</a:t>
                      </a:r>
                      <a:endParaRPr b="1"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[Há um pequeno parágrafo inicial apresentando o tema, contendo o que os trabalhos selecionados têm em comum?]</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704975">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Breve resumo</a:t>
                      </a:r>
                      <a:endParaRPr b="1"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[Há um breve resumo (entre 5 e 8 linhas) de cada um dos três artigos escolhidos?]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67780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Introdução</a:t>
                      </a:r>
                      <a:endParaRPr b="1"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As referências bibliográficas dos artigos selecionados são apresentadas?</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E5CD"/>
        </a:solidFill>
      </p:bgPr>
    </p:bg>
    <p:spTree>
      <p:nvGrpSpPr>
        <p:cNvPr id="429" name="Shape 429"/>
        <p:cNvGrpSpPr/>
        <p:nvPr/>
      </p:nvGrpSpPr>
      <p:grpSpPr>
        <a:xfrm>
          <a:off x="0" y="0"/>
          <a:ext cx="0" cy="0"/>
          <a:chOff x="0" y="0"/>
          <a:chExt cx="0" cy="0"/>
        </a:xfrm>
      </p:grpSpPr>
      <p:sp>
        <p:nvSpPr>
          <p:cNvPr id="430" name="Google Shape;430;g139186987c5_0_486"/>
          <p:cNvSpPr txBox="1"/>
          <p:nvPr>
            <p:ph type="ctrTitle"/>
          </p:nvPr>
        </p:nvSpPr>
        <p:spPr>
          <a:xfrm>
            <a:off x="2799900" y="1996275"/>
            <a:ext cx="3544200" cy="1737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US" sz="4900"/>
              <a:t>Analisando alguns exemplos</a:t>
            </a:r>
            <a:endParaRPr sz="49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0E0E3"/>
        </a:solidFill>
      </p:bgPr>
    </p:bg>
    <p:spTree>
      <p:nvGrpSpPr>
        <p:cNvPr id="434" name="Shape 434"/>
        <p:cNvGrpSpPr/>
        <p:nvPr/>
      </p:nvGrpSpPr>
      <p:grpSpPr>
        <a:xfrm>
          <a:off x="0" y="0"/>
          <a:ext cx="0" cy="0"/>
          <a:chOff x="0" y="0"/>
          <a:chExt cx="0" cy="0"/>
        </a:xfrm>
      </p:grpSpPr>
      <p:sp>
        <p:nvSpPr>
          <p:cNvPr id="435" name="Google Shape;435;p7"/>
          <p:cNvSpPr txBox="1"/>
          <p:nvPr/>
        </p:nvSpPr>
        <p:spPr>
          <a:xfrm>
            <a:off x="1000125" y="1571625"/>
            <a:ext cx="7358062" cy="452437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Segundo  Martins (2001), o estudo da </a:t>
            </a:r>
            <a:r>
              <a:rPr b="0" i="0" lang="en-US" sz="1600" u="sng" cap="none" strike="noStrike">
                <a:solidFill>
                  <a:schemeClr val="dk1"/>
                </a:solidFill>
                <a:latin typeface="Calibri"/>
                <a:ea typeface="Calibri"/>
                <a:cs typeface="Calibri"/>
                <a:sym typeface="Calibri"/>
              </a:rPr>
              <a:t>História e da Filosofia da Ciência </a:t>
            </a:r>
            <a:r>
              <a:rPr b="0" i="0" lang="en-US" sz="1600" u="none" cap="none" strike="noStrike">
                <a:solidFill>
                  <a:schemeClr val="dk1"/>
                </a:solidFill>
                <a:latin typeface="Calibri"/>
                <a:ea typeface="Calibri"/>
                <a:cs typeface="Calibri"/>
                <a:sym typeface="Calibri"/>
              </a:rPr>
              <a:t>e, em especial, a sua aplicação no ensino vêm se tornando um tema de inúmeras pesquisas por parte de historiadores, filósofos e educadores em ciência.</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Entretanto, como relata Silva (2010), </a:t>
            </a:r>
            <a:r>
              <a:rPr b="0" i="0" lang="en-US" sz="1600" u="sng" cap="none" strike="noStrike">
                <a:solidFill>
                  <a:schemeClr val="dk1"/>
                </a:solidFill>
                <a:latin typeface="Calibri"/>
                <a:ea typeface="Calibri"/>
                <a:cs typeface="Calibri"/>
                <a:sym typeface="Calibri"/>
              </a:rPr>
              <a:t>os resultados de experiências didáticas com a HFC em sala de aula ainda são escassos. </a:t>
            </a:r>
            <a:r>
              <a:rPr b="0" i="0" lang="en-US" sz="1600" u="none" cap="none" strike="noStrike">
                <a:solidFill>
                  <a:schemeClr val="dk1"/>
                </a:solidFill>
                <a:latin typeface="Calibri"/>
                <a:ea typeface="Calibri"/>
                <a:cs typeface="Calibri"/>
                <a:sym typeface="Calibri"/>
              </a:rPr>
              <a:t>Atrelado a isso, como aponta Martins (2007), especificamente, a relação entre o ensino da Ótica e a HFC é um dos temas com poucas experiências nesse sentido.</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Como apontam Silva (2010) e Forato (2009), </a:t>
            </a:r>
            <a:r>
              <a:rPr b="0" i="0" lang="en-US" sz="1600" u="sng" cap="none" strike="noStrike">
                <a:solidFill>
                  <a:schemeClr val="dk1"/>
                </a:solidFill>
                <a:latin typeface="Calibri"/>
                <a:ea typeface="Calibri"/>
                <a:cs typeface="Calibri"/>
                <a:sym typeface="Calibri"/>
              </a:rPr>
              <a:t>construir estratégias didáticas </a:t>
            </a:r>
            <a:r>
              <a:rPr b="0" i="0" lang="en-US" sz="1600" u="none" cap="none" strike="noStrike">
                <a:solidFill>
                  <a:schemeClr val="dk1"/>
                </a:solidFill>
                <a:latin typeface="Calibri"/>
                <a:ea typeface="Calibri"/>
                <a:cs typeface="Calibri"/>
                <a:sym typeface="Calibri"/>
              </a:rPr>
              <a:t>valendo-se de elementos da HFC não é algo trivial. O docente no processo de construção de tais estratégias pode recorrer a versões da história da ciência anacrônicas e distorcidas, repassando, assim, uma visão de ciência totalmente equivocada.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Diante de tal dilema, o objetivo deste trabalho é </a:t>
            </a:r>
            <a:r>
              <a:rPr b="0" i="0" lang="en-US" sz="1600" u="sng" cap="none" strike="noStrike">
                <a:solidFill>
                  <a:schemeClr val="dk1"/>
                </a:solidFill>
                <a:latin typeface="Calibri"/>
                <a:ea typeface="Calibri"/>
                <a:cs typeface="Calibri"/>
                <a:sym typeface="Calibri"/>
              </a:rPr>
              <a:t>mostrar o processo de elaboração e aplicação de uma estratégia didática</a:t>
            </a:r>
            <a:r>
              <a:rPr b="0" i="0" lang="en-US" sz="1600" u="none" cap="none" strike="noStrike">
                <a:solidFill>
                  <a:schemeClr val="dk1"/>
                </a:solidFill>
                <a:latin typeface="Calibri"/>
                <a:ea typeface="Calibri"/>
                <a:cs typeface="Calibri"/>
                <a:sym typeface="Calibri"/>
              </a:rPr>
              <a:t> voltada para o ensino médio com tais práticas propostas.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436" name="Google Shape;436;p7"/>
          <p:cNvSpPr txBox="1"/>
          <p:nvPr/>
        </p:nvSpPr>
        <p:spPr>
          <a:xfrm>
            <a:off x="1928812" y="571500"/>
            <a:ext cx="7215187" cy="584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HISTÓRIA E FILOSOFIA DA CIÊNCIA COMO SUBSÍDIO PARA ELABORAR ESTRATÉGIAS DIDÁTICAS EM SALA DE AULA: UM RELATO DE EXPERIÊNCIA EM SALA DE AULA</a:t>
            </a:r>
            <a:endParaRPr b="0" i="0" sz="1400" u="none" cap="none" strike="noStrike">
              <a:solidFill>
                <a:srgbClr val="000000"/>
              </a:solidFill>
              <a:latin typeface="Arial"/>
              <a:ea typeface="Arial"/>
              <a:cs typeface="Arial"/>
              <a:sym typeface="Arial"/>
            </a:endParaRPr>
          </a:p>
        </p:txBody>
      </p:sp>
      <p:sp>
        <p:nvSpPr>
          <p:cNvPr id="437" name="Google Shape;437;p7"/>
          <p:cNvSpPr txBox="1"/>
          <p:nvPr/>
        </p:nvSpPr>
        <p:spPr>
          <a:xfrm>
            <a:off x="142875" y="142875"/>
            <a:ext cx="22860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1" i="0" lang="en-US" sz="1800" u="none" cap="none" strike="noStrike">
                <a:solidFill>
                  <a:schemeClr val="dk1"/>
                </a:solidFill>
                <a:latin typeface="Calibri"/>
                <a:ea typeface="Calibri"/>
                <a:cs typeface="Calibri"/>
                <a:sym typeface="Calibri"/>
              </a:rPr>
              <a:t>Contexto: Exemplo</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E5CD"/>
        </a:solidFill>
      </p:bgPr>
    </p:bg>
    <p:spTree>
      <p:nvGrpSpPr>
        <p:cNvPr id="441" name="Shape 441"/>
        <p:cNvGrpSpPr/>
        <p:nvPr/>
      </p:nvGrpSpPr>
      <p:grpSpPr>
        <a:xfrm>
          <a:off x="0" y="0"/>
          <a:ext cx="0" cy="0"/>
          <a:chOff x="0" y="0"/>
          <a:chExt cx="0" cy="0"/>
        </a:xfrm>
      </p:grpSpPr>
      <p:sp>
        <p:nvSpPr>
          <p:cNvPr id="442" name="Google Shape;442;p8"/>
          <p:cNvSpPr txBox="1"/>
          <p:nvPr/>
        </p:nvSpPr>
        <p:spPr>
          <a:xfrm>
            <a:off x="714375" y="571500"/>
            <a:ext cx="8215312" cy="592931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400"/>
              <a:buFont typeface="Calibri"/>
              <a:buNone/>
            </a:pPr>
            <a:r>
              <a:rPr b="1" i="0" lang="en-US" sz="1400" u="sng" cap="none" strike="noStrike">
                <a:solidFill>
                  <a:schemeClr val="dk1"/>
                </a:solidFill>
                <a:latin typeface="Calibri"/>
                <a:ea typeface="Calibri"/>
                <a:cs typeface="Calibri"/>
                <a:sym typeface="Calibri"/>
              </a:rPr>
              <a:t>Aproximações e distanciamentos entre a perspectiva CTS e os pressupostos educacionais de Paulo Freire </a:t>
            </a:r>
            <a:r>
              <a:rPr b="0" i="0" lang="en-US" sz="1400" u="none" cap="none" strike="noStrike">
                <a:solidFill>
                  <a:schemeClr val="dk1"/>
                </a:solidFill>
                <a:latin typeface="Calibri"/>
                <a:ea typeface="Calibri"/>
                <a:cs typeface="Calibri"/>
                <a:sym typeface="Calibri"/>
              </a:rPr>
              <a:t>já vêm sendo foco de análise e reflexão por alguns pesquisadores da área de Ensino de Ciências, por exemplo: Nascimento e von Linsinguen (2006), Auler (2002) e Auler </a:t>
            </a:r>
            <a:r>
              <a:rPr b="0" i="1" lang="en-US" sz="1400" u="none" cap="none" strike="noStrike">
                <a:solidFill>
                  <a:schemeClr val="dk1"/>
                </a:solidFill>
                <a:latin typeface="Calibri"/>
                <a:ea typeface="Calibri"/>
                <a:cs typeface="Calibri"/>
                <a:sym typeface="Calibri"/>
              </a:rPr>
              <a:t>et al</a:t>
            </a:r>
            <a:r>
              <a:rPr b="0" i="0" lang="en-US" sz="1400" u="none" cap="none" strike="noStrike">
                <a:solidFill>
                  <a:schemeClr val="dk1"/>
                </a:solidFill>
                <a:latin typeface="Calibri"/>
                <a:ea typeface="Calibri"/>
                <a:cs typeface="Calibri"/>
                <a:sym typeface="Calibri"/>
              </a:rPr>
              <a:t>. (2007), Santos (2008) e Carletto, von Linsingen e Delizoicov (2006). Dentre os objetivos dessas investigações, está a busca por parâmetros e orientações que contribuam para a consolidação de uma educação científica voltada para a formação da cidadania. A seguir será apresentado um panorama geral sobre essas investigações.</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Nascimento e von Linsinguen (2006), exploram </a:t>
            </a:r>
            <a:r>
              <a:rPr b="1" i="0" lang="en-US" sz="1400" u="sng" cap="none" strike="noStrike">
                <a:solidFill>
                  <a:schemeClr val="dk1"/>
                </a:solidFill>
                <a:latin typeface="Calibri"/>
                <a:ea typeface="Calibri"/>
                <a:cs typeface="Calibri"/>
                <a:sym typeface="Calibri"/>
              </a:rPr>
              <a:t>três pontos de convergência </a:t>
            </a:r>
            <a:r>
              <a:rPr b="0" i="0" lang="en-US" sz="1400" u="none" cap="none" strike="noStrike">
                <a:solidFill>
                  <a:schemeClr val="dk1"/>
                </a:solidFill>
                <a:latin typeface="Calibri"/>
                <a:ea typeface="Calibri"/>
                <a:cs typeface="Calibri"/>
                <a:sym typeface="Calibri"/>
              </a:rPr>
              <a:t>entre essas duas abordagens, que dizem respeito ...as duas propostas requerem um professor que deixe de depositar conteúdos e passe a promover a participação dos alunos no processo de ensino aprendizagem.</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Para Auler (2002), </a:t>
            </a:r>
            <a:r>
              <a:rPr b="1" i="0" lang="en-US" sz="1400" u="sng" cap="none" strike="noStrike">
                <a:solidFill>
                  <a:schemeClr val="dk1"/>
                </a:solidFill>
                <a:latin typeface="Calibri"/>
                <a:ea typeface="Calibri"/>
                <a:cs typeface="Calibri"/>
                <a:sym typeface="Calibri"/>
              </a:rPr>
              <a:t>o ponto de convergência </a:t>
            </a:r>
            <a:r>
              <a:rPr b="0" i="0" lang="en-US" sz="1400" u="none" cap="none" strike="noStrike">
                <a:solidFill>
                  <a:schemeClr val="dk1"/>
                </a:solidFill>
                <a:latin typeface="Calibri"/>
                <a:ea typeface="Calibri"/>
                <a:cs typeface="Calibri"/>
                <a:sym typeface="Calibri"/>
              </a:rPr>
              <a:t>entre essas abordagens é a busca pela participação da sociedade, que, na perspectiva CTS, comparece no sentido da reivindicação de democratização das decisões em temas sociais envolvendo ciência-tecnologia e em Freire quando defende um ensino que proporcione uma “leitura crítica do mundo" para a transformação da realidade.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Santos (2008) propõe uma recontextualização do movimento CTS, que, numa perspectiva freireana, teria como objetivos discutir com os alunos temas relacionados à ciência e à tecnologia com o intuito de superar a desigualdade e a injustiça social e tecnológica.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400"/>
              <a:buFont typeface="Calibri"/>
              <a:buNone/>
            </a:pPr>
            <a:r>
              <a:rPr b="1" i="0" lang="en-US" sz="1400" u="sng" cap="none" strike="noStrike">
                <a:solidFill>
                  <a:schemeClr val="dk1"/>
                </a:solidFill>
                <a:latin typeface="Calibri"/>
                <a:ea typeface="Calibri"/>
                <a:cs typeface="Calibri"/>
                <a:sym typeface="Calibri"/>
              </a:rPr>
              <a:t>Como divergências </a:t>
            </a:r>
            <a:r>
              <a:rPr b="0" i="0" lang="en-US" sz="1400" u="none" cap="none" strike="noStrike">
                <a:solidFill>
                  <a:schemeClr val="dk1"/>
                </a:solidFill>
                <a:latin typeface="Calibri"/>
                <a:ea typeface="Calibri"/>
                <a:cs typeface="Calibri"/>
                <a:sym typeface="Calibri"/>
              </a:rPr>
              <a:t>entre essas duas propostas vêm sendo apontados aspectos relacionados ao foco, à natureza e à abordagem dos temas. Também, enquanto em Freire é central que sejam temas pertencentes à realidade próxima dos alunos, já que os mesmos possuem um papel transformador, no enfoque CTS, este aspecto não é tão relevante,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Ainda, no que diz respeito à relação tema/conteúdo, os autores constatam que nos trabalhos freireanos o conteúdo é selecionado a partir do tema, e nos trabalhos CTS há tanto intervenções que partem dos temas e a partir disso selecionam o conteúdo, como também ocorre o inverso, ou seja, os temas são selecionados a partir do conteúdo.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A partir das considerações traçadas por esses diferentes pesquisadores em relação a essas duas abordagens de ensino, CTS e Freiriana, procuraremos elaborar uma síntese dos elementos com maior potencial para orientar ações em sala de aula. </a:t>
            </a:r>
            <a:endParaRPr b="0" i="0" sz="1400" u="none" cap="none" strike="noStrike">
              <a:solidFill>
                <a:srgbClr val="000000"/>
              </a:solidFill>
              <a:latin typeface="Arial"/>
              <a:ea typeface="Arial"/>
              <a:cs typeface="Arial"/>
              <a:sym typeface="Arial"/>
            </a:endParaRPr>
          </a:p>
        </p:txBody>
      </p:sp>
      <p:sp>
        <p:nvSpPr>
          <p:cNvPr id="443" name="Google Shape;443;p8"/>
          <p:cNvSpPr txBox="1"/>
          <p:nvPr/>
        </p:nvSpPr>
        <p:spPr>
          <a:xfrm>
            <a:off x="285750" y="142875"/>
            <a:ext cx="22860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1" i="0" lang="en-US" sz="1800" u="none" cap="none" strike="noStrike">
                <a:solidFill>
                  <a:schemeClr val="dk1"/>
                </a:solidFill>
                <a:latin typeface="Calibri"/>
                <a:ea typeface="Calibri"/>
                <a:cs typeface="Calibri"/>
                <a:sym typeface="Calibri"/>
              </a:rPr>
              <a:t>Contexto: Exemplo</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447" name="Shape 447"/>
        <p:cNvGrpSpPr/>
        <p:nvPr/>
      </p:nvGrpSpPr>
      <p:grpSpPr>
        <a:xfrm>
          <a:off x="0" y="0"/>
          <a:ext cx="0" cy="0"/>
          <a:chOff x="0" y="0"/>
          <a:chExt cx="0" cy="0"/>
        </a:xfrm>
      </p:grpSpPr>
      <p:sp>
        <p:nvSpPr>
          <p:cNvPr id="448" name="Google Shape;448;p9"/>
          <p:cNvSpPr txBox="1"/>
          <p:nvPr/>
        </p:nvSpPr>
        <p:spPr>
          <a:xfrm>
            <a:off x="142875" y="142875"/>
            <a:ext cx="22860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1" i="0" lang="en-US" sz="1800" u="none" cap="none" strike="noStrike">
                <a:solidFill>
                  <a:schemeClr val="dk1"/>
                </a:solidFill>
                <a:latin typeface="Calibri"/>
                <a:ea typeface="Calibri"/>
                <a:cs typeface="Calibri"/>
                <a:sym typeface="Calibri"/>
              </a:rPr>
              <a:t>Contexto: Exemplo</a:t>
            </a:r>
            <a:endParaRPr b="0" i="0" sz="1400" u="none" cap="none" strike="noStrike">
              <a:solidFill>
                <a:srgbClr val="000000"/>
              </a:solidFill>
              <a:latin typeface="Arial"/>
              <a:ea typeface="Arial"/>
              <a:cs typeface="Arial"/>
              <a:sym typeface="Arial"/>
            </a:endParaRPr>
          </a:p>
        </p:txBody>
      </p:sp>
      <p:sp>
        <p:nvSpPr>
          <p:cNvPr id="449" name="Google Shape;449;p9"/>
          <p:cNvSpPr txBox="1"/>
          <p:nvPr/>
        </p:nvSpPr>
        <p:spPr>
          <a:xfrm>
            <a:off x="857250" y="833437"/>
            <a:ext cx="8072437" cy="5754687"/>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Conforme mencionado anteriormente, quando se estudam as possibilidades de se  inserir a </a:t>
            </a:r>
            <a:r>
              <a:rPr b="1" i="0" lang="en-US" sz="1600" u="sng" cap="none" strike="noStrike">
                <a:solidFill>
                  <a:schemeClr val="dk1"/>
                </a:solidFill>
                <a:latin typeface="Calibri"/>
                <a:ea typeface="Calibri"/>
                <a:cs typeface="Calibri"/>
                <a:sym typeface="Calibri"/>
              </a:rPr>
              <a:t>História e a Filosofia da Ciência no ensino</a:t>
            </a:r>
            <a:r>
              <a:rPr b="0" i="0" lang="en-US" sz="1600" u="none" cap="none" strike="noStrike">
                <a:solidFill>
                  <a:schemeClr val="dk1"/>
                </a:solidFill>
                <a:latin typeface="Calibri"/>
                <a:ea typeface="Calibri"/>
                <a:cs typeface="Calibri"/>
                <a:sym typeface="Calibri"/>
              </a:rPr>
              <a:t>, são identificadas, pelos pesquisadores dessa área, duas concepções distintas a respeito do processo de produção do conhecimento: A empirista-indutivista e a concepção que ressalta a faceta mais humana desse processo.</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Por concepção </a:t>
            </a:r>
            <a:r>
              <a:rPr b="1" i="0" lang="en-US" sz="1600" u="sng" cap="none" strike="noStrike">
                <a:solidFill>
                  <a:schemeClr val="dk1"/>
                </a:solidFill>
                <a:latin typeface="Calibri"/>
                <a:ea typeface="Calibri"/>
                <a:cs typeface="Calibri"/>
                <a:sym typeface="Calibri"/>
              </a:rPr>
              <a:t>empirista-indutivista</a:t>
            </a:r>
            <a:r>
              <a:rPr b="0" i="0" lang="en-US" sz="1600" u="none" cap="none" strike="noStrike">
                <a:solidFill>
                  <a:schemeClr val="dk1"/>
                </a:solidFill>
                <a:latin typeface="Calibri"/>
                <a:ea typeface="Calibri"/>
                <a:cs typeface="Calibri"/>
                <a:sym typeface="Calibri"/>
              </a:rPr>
              <a:t> compreende-se, segundo Silveira e Ostermann (2002), aquela que coloca a observação e a experimentação como a base segura do conhecimento em geral e, em especial, do conhecimento científico. Nesse sentido, todas as proposições científicas devem partir de resultados obtidos experimentalmente para, somente depois de um processo de indução baseado na observação de regularidades, na coleta e na análise de dados empíricos, serem expressas como leis gerais e universais.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Diferentemente desta abordagem, tem-se uma outra linha de análise do processo de produção do conhecimento científico, que é aquela que o coloca como um fato histórico, isto é, como uma </a:t>
            </a:r>
            <a:r>
              <a:rPr b="1" i="0" lang="en-US" sz="1600" u="sng" cap="none" strike="noStrike">
                <a:solidFill>
                  <a:schemeClr val="dk1"/>
                </a:solidFill>
                <a:latin typeface="Calibri"/>
                <a:ea typeface="Calibri"/>
                <a:cs typeface="Calibri"/>
                <a:sym typeface="Calibri"/>
              </a:rPr>
              <a:t>manifestação que acompanha o processo de formação da racionalidade humana </a:t>
            </a:r>
            <a:r>
              <a:rPr b="0" i="0" lang="en-US" sz="1600" u="none" cap="none" strike="noStrike">
                <a:solidFill>
                  <a:schemeClr val="dk1"/>
                </a:solidFill>
                <a:latin typeface="Calibri"/>
                <a:ea typeface="Calibri"/>
                <a:cs typeface="Calibri"/>
                <a:sym typeface="Calibri"/>
              </a:rPr>
              <a:t>sendo ora influência, ora influenciado pelo meio. Pinto (1979), um dos grandes defensores dessa segunda linha, advoga ainda que, partindo dessa premissa histórica do conhecimento, a sua produção deve sempre ser encarada de modo dialético.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Considerando toda a discussão anteriormente realizada, resolvemos, inicialmente, verificar como se dá, de fato, a inserção da História e Filosofia da Ciência em alguns livros didáticos. Predomina a visão empirista-indutivista da ciência ou a concepção mais humana</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da produção do conhecimento científico?</a:t>
            </a:r>
            <a:endParaRPr b="0" i="0" sz="1400" u="none" cap="none" strike="noStrike">
              <a:solidFill>
                <a:srgbClr val="000000"/>
              </a:solidFill>
              <a:latin typeface="Arial"/>
              <a:ea typeface="Arial"/>
              <a:cs typeface="Arial"/>
              <a:sym typeface="Arial"/>
            </a:endParaRPr>
          </a:p>
        </p:txBody>
      </p:sp>
      <p:sp>
        <p:nvSpPr>
          <p:cNvPr id="450" name="Google Shape;450;p9"/>
          <p:cNvSpPr txBox="1"/>
          <p:nvPr/>
        </p:nvSpPr>
        <p:spPr>
          <a:xfrm>
            <a:off x="2786062" y="142875"/>
            <a:ext cx="6072187" cy="8921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600"/>
              <a:buFont typeface="Calibri"/>
              <a:buNone/>
            </a:pPr>
            <a:r>
              <a:rPr b="1" i="0" lang="en-US" sz="1600" u="none" cap="none" strike="noStrike">
                <a:solidFill>
                  <a:schemeClr val="dk1"/>
                </a:solidFill>
                <a:latin typeface="Calibri"/>
                <a:ea typeface="Calibri"/>
                <a:cs typeface="Calibri"/>
                <a:sym typeface="Calibri"/>
              </a:rPr>
              <a:t>A abordagem histórica do experimento da dispersão da luz branca em livros didáticos (</a:t>
            </a:r>
            <a:r>
              <a:rPr b="0" i="1" lang="en-US" sz="1600" u="none" cap="none" strike="noStrike">
                <a:solidFill>
                  <a:schemeClr val="dk1"/>
                </a:solidFill>
                <a:latin typeface="Calibri"/>
                <a:ea typeface="Calibri"/>
                <a:cs typeface="Calibri"/>
                <a:sym typeface="Calibri"/>
              </a:rPr>
              <a:t>CARNEIRO, M.F. Donnard</a:t>
            </a:r>
            <a:r>
              <a:rPr b="0" i="0" lang="en-US" sz="1600" u="none" cap="none" strike="noStrike">
                <a:solidFill>
                  <a:schemeClr val="dk1"/>
                </a:solidFill>
                <a:latin typeface="Calibri"/>
                <a:ea typeface="Calibri"/>
                <a:cs typeface="Calibri"/>
                <a:sym typeface="Calibri"/>
              </a:rPr>
              <a:t>; </a:t>
            </a:r>
            <a:r>
              <a:rPr b="0" i="1" lang="en-US" sz="1600" u="none" cap="none" strike="noStrike">
                <a:solidFill>
                  <a:schemeClr val="dk1"/>
                </a:solidFill>
                <a:latin typeface="Calibri"/>
                <a:ea typeface="Calibri"/>
                <a:cs typeface="Calibri"/>
                <a:sym typeface="Calibri"/>
              </a:rPr>
              <a:t>OLIVEIRA, L. M. Ribeir</a:t>
            </a:r>
            <a:r>
              <a:rPr b="0" i="1" lang="en-US" sz="1800" u="none" cap="none" strike="noStrike">
                <a:solidFill>
                  <a:schemeClr val="dk1"/>
                </a:solidFill>
                <a:latin typeface="Calibri"/>
                <a:ea typeface="Calibri"/>
                <a:cs typeface="Calibri"/>
                <a:sym typeface="Calibri"/>
              </a:rPr>
              <a:t>o)</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454" name="Shape 454"/>
        <p:cNvGrpSpPr/>
        <p:nvPr/>
      </p:nvGrpSpPr>
      <p:grpSpPr>
        <a:xfrm>
          <a:off x="0" y="0"/>
          <a:ext cx="0" cy="0"/>
          <a:chOff x="0" y="0"/>
          <a:chExt cx="0" cy="0"/>
        </a:xfrm>
      </p:grpSpPr>
      <p:sp>
        <p:nvSpPr>
          <p:cNvPr id="455" name="Google Shape;455;p10"/>
          <p:cNvSpPr txBox="1"/>
          <p:nvPr/>
        </p:nvSpPr>
        <p:spPr>
          <a:xfrm>
            <a:off x="260350" y="387350"/>
            <a:ext cx="2286000" cy="368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1" i="0" lang="en-US" sz="1800" u="none" cap="none" strike="noStrike">
                <a:solidFill>
                  <a:schemeClr val="dk1"/>
                </a:solidFill>
                <a:latin typeface="Calibri"/>
                <a:ea typeface="Calibri"/>
                <a:cs typeface="Calibri"/>
                <a:sym typeface="Calibri"/>
              </a:rPr>
              <a:t>Contexto: Exemplo</a:t>
            </a:r>
            <a:endParaRPr b="0" i="0" sz="1400" u="none" cap="none" strike="noStrike">
              <a:solidFill>
                <a:srgbClr val="000000"/>
              </a:solidFill>
              <a:latin typeface="Arial"/>
              <a:ea typeface="Arial"/>
              <a:cs typeface="Arial"/>
              <a:sym typeface="Arial"/>
            </a:endParaRPr>
          </a:p>
        </p:txBody>
      </p:sp>
      <p:sp>
        <p:nvSpPr>
          <p:cNvPr id="456" name="Google Shape;456;p10"/>
          <p:cNvSpPr txBox="1"/>
          <p:nvPr/>
        </p:nvSpPr>
        <p:spPr>
          <a:xfrm>
            <a:off x="4787900" y="725487"/>
            <a:ext cx="2498725" cy="3397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(Atividades Experimentais)</a:t>
            </a:r>
            <a:endParaRPr b="0" i="0" sz="1400" u="none" cap="none" strike="noStrike">
              <a:solidFill>
                <a:srgbClr val="000000"/>
              </a:solidFill>
              <a:latin typeface="Arial"/>
              <a:ea typeface="Arial"/>
              <a:cs typeface="Arial"/>
              <a:sym typeface="Arial"/>
            </a:endParaRPr>
          </a:p>
        </p:txBody>
      </p:sp>
      <p:sp>
        <p:nvSpPr>
          <p:cNvPr id="457" name="Google Shape;457;p10"/>
          <p:cNvSpPr txBox="1"/>
          <p:nvPr/>
        </p:nvSpPr>
        <p:spPr>
          <a:xfrm>
            <a:off x="1403350" y="1484312"/>
            <a:ext cx="7056437" cy="2801937"/>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Gaspar e Monteiro (2005) procuram investigar aspectos específicos das atividades de demonstração que permitem fundamentar o seu uso em sala de aula, a partir da teoria de Vygotsky.  Para isso, discutem as características dessa teoria que podem orientar o desenvolvimento de tais atividades. A seguir, são descritas e analisadas, através de gravações, entrevistas e resultados de questionários, propostas experimentais desenvolvidas em sala de aula do ensino médio. Como síntese, aponta que é essencial a definição adequada da situação e sua apresentação, de forma a viabilizar uma interação social produtiva e motivadora. Além disso, enfatiza que a forma e o conteúdo das explicações e abordagens utilizadas, tendo em vista o nível cognitivo dos alunos, define o nível de intersubjetividade da interação e as possibilidades de ensino aprendizagem.</a:t>
            </a:r>
            <a:endParaRPr b="0" i="0" sz="1400" u="none" cap="none" strike="noStrike">
              <a:solidFill>
                <a:srgbClr val="000000"/>
              </a:solidFill>
              <a:latin typeface="Arial"/>
              <a:ea typeface="Arial"/>
              <a:cs typeface="Arial"/>
              <a:sym typeface="Arial"/>
            </a:endParaRPr>
          </a:p>
        </p:txBody>
      </p:sp>
      <p:sp>
        <p:nvSpPr>
          <p:cNvPr id="458" name="Google Shape;458;p10"/>
          <p:cNvSpPr txBox="1"/>
          <p:nvPr/>
        </p:nvSpPr>
        <p:spPr>
          <a:xfrm>
            <a:off x="1116012" y="4652962"/>
            <a:ext cx="7200900" cy="7381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GASPAR, A. e MONTEIRO, I.C</a:t>
            </a:r>
            <a:r>
              <a:rPr b="0" i="1" lang="en-US" sz="1400" u="none" cap="none" strike="noStrike">
                <a:solidFill>
                  <a:schemeClr val="dk1"/>
                </a:solidFill>
                <a:latin typeface="Calibri"/>
                <a:ea typeface="Calibri"/>
                <a:cs typeface="Calibri"/>
                <a:sym typeface="Calibri"/>
              </a:rPr>
              <a:t>., Atividades experimentais de demonstrações em sala de aula: uma análise segundo o referencial da teoria de Vygostky</a:t>
            </a:r>
            <a:r>
              <a:rPr b="1" i="0" lang="en-US" sz="1400" u="none" cap="none" strike="noStrike">
                <a:solidFill>
                  <a:schemeClr val="dk1"/>
                </a:solidFill>
                <a:latin typeface="Calibri"/>
                <a:ea typeface="Calibri"/>
                <a:cs typeface="Calibri"/>
                <a:sym typeface="Calibri"/>
              </a:rPr>
              <a:t>,  </a:t>
            </a:r>
            <a:r>
              <a:rPr b="0" i="0" lang="en-US" sz="1400" u="none" cap="none" strike="noStrike">
                <a:solidFill>
                  <a:schemeClr val="dk1"/>
                </a:solidFill>
                <a:latin typeface="Calibri"/>
                <a:ea typeface="Calibri"/>
                <a:cs typeface="Calibri"/>
                <a:sym typeface="Calibri"/>
              </a:rPr>
              <a:t>Invest. em Ens. de Ciências, – V10(2), pp. 227-254, 2005.</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462" name="Shape 462"/>
        <p:cNvGrpSpPr/>
        <p:nvPr/>
      </p:nvGrpSpPr>
      <p:grpSpPr>
        <a:xfrm>
          <a:off x="0" y="0"/>
          <a:ext cx="0" cy="0"/>
          <a:chOff x="0" y="0"/>
          <a:chExt cx="0" cy="0"/>
        </a:xfrm>
      </p:grpSpPr>
      <p:sp>
        <p:nvSpPr>
          <p:cNvPr id="463" name="Google Shape;463;p12"/>
          <p:cNvSpPr txBox="1"/>
          <p:nvPr/>
        </p:nvSpPr>
        <p:spPr>
          <a:xfrm>
            <a:off x="142875" y="142875"/>
            <a:ext cx="22860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1" i="0" lang="en-US" sz="1800" u="none" cap="none" strike="noStrike">
                <a:solidFill>
                  <a:schemeClr val="dk1"/>
                </a:solidFill>
                <a:latin typeface="Calibri"/>
                <a:ea typeface="Calibri"/>
                <a:cs typeface="Calibri"/>
                <a:sym typeface="Calibri"/>
              </a:rPr>
              <a:t>Contexto: Exemplo</a:t>
            </a:r>
            <a:endParaRPr b="0" i="0" sz="1400" u="none" cap="none" strike="noStrike">
              <a:solidFill>
                <a:srgbClr val="000000"/>
              </a:solidFill>
              <a:latin typeface="Arial"/>
              <a:ea typeface="Arial"/>
              <a:cs typeface="Arial"/>
              <a:sym typeface="Arial"/>
            </a:endParaRPr>
          </a:p>
        </p:txBody>
      </p:sp>
      <p:sp>
        <p:nvSpPr>
          <p:cNvPr id="464" name="Google Shape;464;p12"/>
          <p:cNvSpPr txBox="1"/>
          <p:nvPr/>
        </p:nvSpPr>
        <p:spPr>
          <a:xfrm>
            <a:off x="3851275" y="571500"/>
            <a:ext cx="2500312" cy="3381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(Atividades Experimentais)</a:t>
            </a:r>
            <a:endParaRPr b="0" i="0" sz="1400" u="none" cap="none" strike="noStrike">
              <a:solidFill>
                <a:srgbClr val="000000"/>
              </a:solidFill>
              <a:latin typeface="Arial"/>
              <a:ea typeface="Arial"/>
              <a:cs typeface="Arial"/>
              <a:sym typeface="Arial"/>
            </a:endParaRPr>
          </a:p>
        </p:txBody>
      </p:sp>
      <p:sp>
        <p:nvSpPr>
          <p:cNvPr id="465" name="Google Shape;465;p12"/>
          <p:cNvSpPr txBox="1"/>
          <p:nvPr/>
        </p:nvSpPr>
        <p:spPr>
          <a:xfrm>
            <a:off x="1403350" y="1484312"/>
            <a:ext cx="7056437" cy="206216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Uma revisão da produção de trabalhos sobre a utilização da experimentação no ensino de física foi realizada, já há alguns anos, por Araújo e Abib (2003), com o objetivo de subsidiar os professores de ensino médio.  Foram identificados os diferentes aspectos da questão que vem sendo trabalhados, tais como grau de direcionamento, uso de tecnologias, montagem de experiências e ênfase matemática, além de abordar também temáticas e metodologias. Nesse trabalho, é possível perceber que o interesse pela experimentação é permanente, no tempo, e cada vez são mais diversificados os enfoques e propostas.   </a:t>
            </a:r>
            <a:endParaRPr b="0" i="0" sz="1400" u="none" cap="none" strike="noStrike">
              <a:solidFill>
                <a:srgbClr val="000000"/>
              </a:solidFill>
              <a:latin typeface="Arial"/>
              <a:ea typeface="Arial"/>
              <a:cs typeface="Arial"/>
              <a:sym typeface="Arial"/>
            </a:endParaRPr>
          </a:p>
        </p:txBody>
      </p:sp>
      <p:sp>
        <p:nvSpPr>
          <p:cNvPr id="466" name="Google Shape;466;p12"/>
          <p:cNvSpPr txBox="1"/>
          <p:nvPr/>
        </p:nvSpPr>
        <p:spPr>
          <a:xfrm>
            <a:off x="1042987" y="4005262"/>
            <a:ext cx="7200900" cy="5222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ARAÚJO, M.S.T.  e ABIB, M.L., </a:t>
            </a:r>
            <a:r>
              <a:rPr b="0" i="1" lang="en-US" sz="1400" u="none" cap="none" strike="noStrike">
                <a:solidFill>
                  <a:schemeClr val="dk1"/>
                </a:solidFill>
                <a:latin typeface="Calibri"/>
                <a:ea typeface="Calibri"/>
                <a:cs typeface="Calibri"/>
                <a:sym typeface="Calibri"/>
              </a:rPr>
              <a:t>Atividades experimentais no ensino de Física: diferentes enfoques e diferentes finalidades</a:t>
            </a:r>
            <a:r>
              <a:rPr b="0" i="0" lang="en-US" sz="1400" u="none" cap="none" strike="noStrike">
                <a:solidFill>
                  <a:schemeClr val="dk1"/>
                </a:solidFill>
                <a:latin typeface="Calibri"/>
                <a:ea typeface="Calibri"/>
                <a:cs typeface="Calibri"/>
                <a:sym typeface="Calibri"/>
              </a:rPr>
              <a:t>, Ref.  Bras. de Ens. de Fis., vol. 25 (2) , 2003</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CCCC"/>
        </a:solidFill>
      </p:bgPr>
    </p:bg>
    <p:spTree>
      <p:nvGrpSpPr>
        <p:cNvPr id="470" name="Shape 470"/>
        <p:cNvGrpSpPr/>
        <p:nvPr/>
      </p:nvGrpSpPr>
      <p:grpSpPr>
        <a:xfrm>
          <a:off x="0" y="0"/>
          <a:ext cx="0" cy="0"/>
          <a:chOff x="0" y="0"/>
          <a:chExt cx="0" cy="0"/>
        </a:xfrm>
      </p:grpSpPr>
      <p:sp>
        <p:nvSpPr>
          <p:cNvPr id="471" name="Google Shape;471;p11"/>
          <p:cNvSpPr txBox="1"/>
          <p:nvPr/>
        </p:nvSpPr>
        <p:spPr>
          <a:xfrm>
            <a:off x="142875" y="142875"/>
            <a:ext cx="22860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1" i="0" lang="en-US" sz="1800" u="none" cap="none" strike="noStrike">
                <a:solidFill>
                  <a:schemeClr val="dk1"/>
                </a:solidFill>
                <a:latin typeface="Calibri"/>
                <a:ea typeface="Calibri"/>
                <a:cs typeface="Calibri"/>
                <a:sym typeface="Calibri"/>
              </a:rPr>
              <a:t>Contexto: Exemplo</a:t>
            </a:r>
            <a:endParaRPr b="0" i="0" sz="1400" u="none" cap="none" strike="noStrike">
              <a:solidFill>
                <a:srgbClr val="000000"/>
              </a:solidFill>
              <a:latin typeface="Arial"/>
              <a:ea typeface="Arial"/>
              <a:cs typeface="Arial"/>
              <a:sym typeface="Arial"/>
            </a:endParaRPr>
          </a:p>
        </p:txBody>
      </p:sp>
      <p:sp>
        <p:nvSpPr>
          <p:cNvPr id="472" name="Google Shape;472;p11"/>
          <p:cNvSpPr txBox="1"/>
          <p:nvPr/>
        </p:nvSpPr>
        <p:spPr>
          <a:xfrm>
            <a:off x="3851275" y="571500"/>
            <a:ext cx="2500312" cy="3381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(Atividades Experimentais)</a:t>
            </a:r>
            <a:endParaRPr b="0" i="0" sz="1400" u="none" cap="none" strike="noStrike">
              <a:solidFill>
                <a:srgbClr val="000000"/>
              </a:solidFill>
              <a:latin typeface="Arial"/>
              <a:ea typeface="Arial"/>
              <a:cs typeface="Arial"/>
              <a:sym typeface="Arial"/>
            </a:endParaRPr>
          </a:p>
        </p:txBody>
      </p:sp>
      <p:sp>
        <p:nvSpPr>
          <p:cNvPr id="473" name="Google Shape;473;p11"/>
          <p:cNvSpPr txBox="1"/>
          <p:nvPr/>
        </p:nvSpPr>
        <p:spPr>
          <a:xfrm>
            <a:off x="1403350" y="1484312"/>
            <a:ext cx="7056437" cy="2801937"/>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Ferreira (1978) apresenta uma discussão sobre os tipos de atividades experimentais, segundo a participação dos alunos, classificando-as. Nesses casos, o envolvimento dos alunos varia desde apenas a observação (laboratório de demonstrações), ou montagem e confecção, desenvolvimento de etapas pré-definidas, até a própria formulação do problema a ser investigado (laboratório aberto e de projetos).  Tomando por base esse trabalho,  Bross (1990) analisa a relação aluno-instrumental-professor em cada tipo de atividade, verificando que, historicamente, espera-se que o aluno se adeque ao instrumental, quando parece mais  proveitoso uma reversão desse foco, fazendo com que o instrumental passe a ser planejado em função das situações de aprendizado. A autora procura, também, situar historicamente as várias fases da utilização de materiais experimentais.</a:t>
            </a:r>
            <a:endParaRPr b="0" i="0" sz="1400" u="none" cap="none" strike="noStrike">
              <a:solidFill>
                <a:srgbClr val="000000"/>
              </a:solidFill>
              <a:latin typeface="Arial"/>
              <a:ea typeface="Arial"/>
              <a:cs typeface="Arial"/>
              <a:sym typeface="Arial"/>
            </a:endParaRPr>
          </a:p>
        </p:txBody>
      </p:sp>
      <p:sp>
        <p:nvSpPr>
          <p:cNvPr id="474" name="Google Shape;474;p11"/>
          <p:cNvSpPr txBox="1"/>
          <p:nvPr/>
        </p:nvSpPr>
        <p:spPr>
          <a:xfrm>
            <a:off x="1042987" y="4591050"/>
            <a:ext cx="72009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BROSS, A.M.M., </a:t>
            </a:r>
            <a:r>
              <a:rPr b="0" i="1" lang="en-US" sz="1400" u="none" cap="none" strike="noStrike">
                <a:solidFill>
                  <a:schemeClr val="dk1"/>
                </a:solidFill>
                <a:latin typeface="Calibri"/>
                <a:ea typeface="Calibri"/>
                <a:cs typeface="Calibri"/>
                <a:sym typeface="Calibri"/>
              </a:rPr>
              <a:t>Recuperação da memória do ensino experimental de Física na escola brasileira,</a:t>
            </a:r>
            <a:r>
              <a:rPr b="1" i="0" lang="en-US" sz="1400" u="none" cap="none" strike="noStrike">
                <a:solidFill>
                  <a:schemeClr val="dk1"/>
                </a:solidFill>
                <a:latin typeface="Calibri"/>
                <a:ea typeface="Calibri"/>
                <a:cs typeface="Calibri"/>
                <a:sym typeface="Calibri"/>
              </a:rPr>
              <a:t>,  </a:t>
            </a:r>
            <a:r>
              <a:rPr b="0" i="0" lang="en-US" sz="1400" u="none" cap="none" strike="noStrike">
                <a:solidFill>
                  <a:schemeClr val="dk1"/>
                </a:solidFill>
                <a:latin typeface="Calibri"/>
                <a:ea typeface="Calibri"/>
                <a:cs typeface="Calibri"/>
                <a:sym typeface="Calibri"/>
              </a:rPr>
              <a:t>Dissertação de Mestrado, IF/FE-USP, São Paulo, 1990. </a:t>
            </a:r>
            <a:endParaRPr b="0" i="0" sz="1400" u="none" cap="none" strike="noStrike">
              <a:solidFill>
                <a:srgbClr val="000000"/>
              </a:solidFill>
              <a:latin typeface="Arial"/>
              <a:ea typeface="Arial"/>
              <a:cs typeface="Arial"/>
              <a:sym typeface="Arial"/>
            </a:endParaRPr>
          </a:p>
        </p:txBody>
      </p:sp>
      <p:sp>
        <p:nvSpPr>
          <p:cNvPr id="475" name="Google Shape;475;p11"/>
          <p:cNvSpPr txBox="1"/>
          <p:nvPr/>
        </p:nvSpPr>
        <p:spPr>
          <a:xfrm>
            <a:off x="1033462" y="5103812"/>
            <a:ext cx="72009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FERREIRA, N. , </a:t>
            </a:r>
            <a:r>
              <a:rPr b="0" i="1" lang="en-US" sz="1400" u="none" cap="none" strike="noStrike">
                <a:solidFill>
                  <a:schemeClr val="dk1"/>
                </a:solidFill>
                <a:latin typeface="Calibri"/>
                <a:ea typeface="Calibri"/>
                <a:cs typeface="Calibri"/>
                <a:sym typeface="Calibri"/>
              </a:rPr>
              <a:t>Uma proposta de laboratório para a escola brasileira,</a:t>
            </a:r>
            <a:r>
              <a:rPr b="0" i="0" lang="en-US" sz="1400" u="none" cap="none" strike="noStrike">
                <a:solidFill>
                  <a:schemeClr val="dk1"/>
                </a:solidFill>
                <a:latin typeface="Calibri"/>
                <a:ea typeface="Calibri"/>
                <a:cs typeface="Calibri"/>
                <a:sym typeface="Calibri"/>
              </a:rPr>
              <a:t>  Dissertação de Mestrado, IF/FE-USP, São Paulo, 1980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C1130"/>
        </a:solidFill>
      </p:bgPr>
    </p:bg>
    <p:spTree>
      <p:nvGrpSpPr>
        <p:cNvPr id="241" name="Shape 241"/>
        <p:cNvGrpSpPr/>
        <p:nvPr/>
      </p:nvGrpSpPr>
      <p:grpSpPr>
        <a:xfrm>
          <a:off x="0" y="0"/>
          <a:ext cx="0" cy="0"/>
          <a:chOff x="0" y="0"/>
          <a:chExt cx="0" cy="0"/>
        </a:xfrm>
      </p:grpSpPr>
      <p:sp>
        <p:nvSpPr>
          <p:cNvPr id="242" name="Google Shape;242;g13945efb85a_0_290"/>
          <p:cNvSpPr txBox="1"/>
          <p:nvPr>
            <p:ph type="title"/>
          </p:nvPr>
        </p:nvSpPr>
        <p:spPr>
          <a:xfrm>
            <a:off x="892969" y="178594"/>
            <a:ext cx="7358100" cy="1714500"/>
          </a:xfrm>
          <a:prstGeom prst="rect">
            <a:avLst/>
          </a:prstGeom>
          <a:noFill/>
          <a:ln>
            <a:noFill/>
          </a:ln>
        </p:spPr>
        <p:txBody>
          <a:bodyPr anchorCtr="0" anchor="ctr" bIns="35725" lIns="35725" spcFirstLastPara="1" rIns="35725" wrap="square" tIns="35725">
            <a:noAutofit/>
          </a:bodyPr>
          <a:lstStyle/>
          <a:p>
            <a:pPr indent="0" lvl="0" marL="0" marR="0" rtl="0" algn="r">
              <a:lnSpc>
                <a:spcPct val="100000"/>
              </a:lnSpc>
              <a:spcBef>
                <a:spcPts val="0"/>
              </a:spcBef>
              <a:spcAft>
                <a:spcPts val="0"/>
              </a:spcAft>
              <a:buClr>
                <a:srgbClr val="FFFFFF"/>
              </a:buClr>
              <a:buSzPts val="5900"/>
              <a:buFont typeface="Gill Sans"/>
              <a:buNone/>
            </a:pPr>
            <a:r>
              <a:rPr b="0" i="0" lang="en-US" sz="5900" u="none" cap="none" strike="noStrike">
                <a:solidFill>
                  <a:srgbClr val="FFFFFF"/>
                </a:solidFill>
                <a:latin typeface="Gill Sans"/>
                <a:ea typeface="Gill Sans"/>
                <a:cs typeface="Gill Sans"/>
                <a:sym typeface="Gill Sans"/>
              </a:rPr>
              <a:t>...funções</a:t>
            </a:r>
            <a:endParaRPr/>
          </a:p>
        </p:txBody>
      </p:sp>
      <p:sp>
        <p:nvSpPr>
          <p:cNvPr id="243" name="Google Shape;243;g13945efb85a_0_290"/>
          <p:cNvSpPr txBox="1"/>
          <p:nvPr>
            <p:ph idx="1" type="body"/>
          </p:nvPr>
        </p:nvSpPr>
        <p:spPr>
          <a:xfrm>
            <a:off x="892969" y="2241352"/>
            <a:ext cx="7358100" cy="4018500"/>
          </a:xfrm>
          <a:prstGeom prst="rect">
            <a:avLst/>
          </a:prstGeom>
          <a:noFill/>
          <a:ln>
            <a:noFill/>
          </a:ln>
        </p:spPr>
        <p:txBody>
          <a:bodyPr anchorCtr="0" anchor="ctr" bIns="35725" lIns="35725" spcFirstLastPara="1" rIns="35725" wrap="square" tIns="35725">
            <a:noAutofit/>
          </a:bodyPr>
          <a:lstStyle/>
          <a:p>
            <a:pPr indent="-88900" lvl="0" marL="939800" rtl="0" algn="l">
              <a:lnSpc>
                <a:spcPct val="100000"/>
              </a:lnSpc>
              <a:spcBef>
                <a:spcPts val="0"/>
              </a:spcBef>
              <a:spcAft>
                <a:spcPts val="0"/>
              </a:spcAft>
              <a:buClr>
                <a:srgbClr val="FFFFFF"/>
              </a:buClr>
              <a:buSzPts val="5000"/>
              <a:buFont typeface="Gill Sans"/>
              <a:buNone/>
            </a:pPr>
            <a:r>
              <a:t/>
            </a:r>
            <a:endParaRPr b="0" i="0" sz="3000" u="none" cap="none" strike="noStrike">
              <a:solidFill>
                <a:srgbClr val="FFFFFF"/>
              </a:solidFill>
              <a:latin typeface="Gill Sans"/>
              <a:ea typeface="Gill Sans"/>
              <a:cs typeface="Gill Sans"/>
              <a:sym typeface="Gill Sans"/>
            </a:endParaRPr>
          </a:p>
          <a:p>
            <a:pPr indent="-88900" lvl="0" marL="939800" rtl="0" algn="l">
              <a:lnSpc>
                <a:spcPct val="100000"/>
              </a:lnSpc>
              <a:spcBef>
                <a:spcPts val="1700"/>
              </a:spcBef>
              <a:spcAft>
                <a:spcPts val="0"/>
              </a:spcAft>
              <a:buClr>
                <a:srgbClr val="FFFFFF"/>
              </a:buClr>
              <a:buSzPts val="5000"/>
              <a:buFont typeface="Gill Sans"/>
              <a:buNone/>
            </a:pPr>
            <a:r>
              <a:t/>
            </a:r>
            <a:endParaRPr b="0" i="0" sz="3000" u="none" cap="none" strike="noStrike">
              <a:solidFill>
                <a:srgbClr val="FFFFFF"/>
              </a:solidFill>
              <a:latin typeface="Gill Sans"/>
              <a:ea typeface="Gill Sans"/>
              <a:cs typeface="Gill Sans"/>
              <a:sym typeface="Gill Sans"/>
            </a:endParaRPr>
          </a:p>
          <a:p>
            <a:pPr indent="-406400" lvl="0" marL="939800" rtl="0" algn="l">
              <a:lnSpc>
                <a:spcPct val="100000"/>
              </a:lnSpc>
              <a:spcBef>
                <a:spcPts val="1700"/>
              </a:spcBef>
              <a:spcAft>
                <a:spcPts val="0"/>
              </a:spcAft>
              <a:buClr>
                <a:srgbClr val="FFFFFF"/>
              </a:buClr>
              <a:buSzPts val="5000"/>
              <a:buFont typeface="Gill Sans"/>
              <a:buChar char="•"/>
            </a:pPr>
            <a:r>
              <a:rPr b="0" i="0" lang="en-US" sz="3000" u="none" cap="none" strike="noStrike">
                <a:solidFill>
                  <a:srgbClr val="FFFFFF"/>
                </a:solidFill>
                <a:latin typeface="Gill Sans"/>
                <a:ea typeface="Gill Sans"/>
                <a:cs typeface="Gill Sans"/>
                <a:sym typeface="Gill Sans"/>
              </a:rPr>
              <a:t>Histórica: destacam os mais significativos</a:t>
            </a:r>
            <a:endParaRPr/>
          </a:p>
          <a:p>
            <a:pPr indent="-406400" lvl="0" marL="939800" rtl="0" algn="l">
              <a:lnSpc>
                <a:spcPct val="100000"/>
              </a:lnSpc>
              <a:spcBef>
                <a:spcPts val="1700"/>
              </a:spcBef>
              <a:spcAft>
                <a:spcPts val="0"/>
              </a:spcAft>
              <a:buClr>
                <a:srgbClr val="FFFFFF"/>
              </a:buClr>
              <a:buSzPts val="5000"/>
              <a:buFont typeface="Gill Sans"/>
              <a:buChar char="•"/>
            </a:pPr>
            <a:r>
              <a:rPr b="0" i="0" lang="en-US" sz="3000" u="none" cap="none" strike="noStrike">
                <a:solidFill>
                  <a:srgbClr val="FFFFFF"/>
                </a:solidFill>
                <a:latin typeface="Gill Sans"/>
                <a:ea typeface="Gill Sans"/>
                <a:cs typeface="Gill Sans"/>
                <a:sym typeface="Gill Sans"/>
              </a:rPr>
              <a:t>Atualização: notificam sobre os trabalhos mais recentes</a:t>
            </a:r>
            <a:endParaRPr/>
          </a:p>
        </p:txBody>
      </p:sp>
      <p:sp>
        <p:nvSpPr>
          <p:cNvPr id="244" name="Google Shape;244;g13945efb85a_0_290"/>
          <p:cNvSpPr/>
          <p:nvPr/>
        </p:nvSpPr>
        <p:spPr>
          <a:xfrm>
            <a:off x="1419820" y="1763613"/>
            <a:ext cx="6785700" cy="1669800"/>
          </a:xfrm>
          <a:prstGeom prst="rect">
            <a:avLst/>
          </a:prstGeom>
          <a:noFill/>
          <a:ln>
            <a:noFill/>
          </a:ln>
        </p:spPr>
        <p:txBody>
          <a:bodyPr anchorCtr="0" anchor="ctr" bIns="35725" lIns="35725" spcFirstLastPara="1" rIns="35725" wrap="square" tIns="35725">
            <a:noAutofit/>
          </a:bodyPr>
          <a:lstStyle/>
          <a:p>
            <a:pPr indent="0" lvl="0" marL="0" marR="0" rtl="0" algn="r">
              <a:lnSpc>
                <a:spcPct val="100000"/>
              </a:lnSpc>
              <a:spcBef>
                <a:spcPts val="0"/>
              </a:spcBef>
              <a:spcAft>
                <a:spcPts val="0"/>
              </a:spcAft>
              <a:buClr>
                <a:srgbClr val="FFFFFF"/>
              </a:buClr>
              <a:buSzPts val="2100"/>
              <a:buFont typeface="Gill Sans"/>
              <a:buNone/>
            </a:pPr>
            <a:r>
              <a:rPr b="0" i="0" lang="en-US" sz="2100" u="none" cap="none" strike="noStrike">
                <a:solidFill>
                  <a:srgbClr val="FFFFFF"/>
                </a:solidFill>
                <a:latin typeface="Gill Sans"/>
                <a:ea typeface="Gill Sans"/>
                <a:cs typeface="Gill Sans"/>
                <a:sym typeface="Gill Sans"/>
              </a:rPr>
              <a:t>Revisar significa olhar novamente, retomar os discursos de outros pesquisadores </a:t>
            </a:r>
            <a:endParaRPr sz="1000"/>
          </a:p>
          <a:p>
            <a:pPr indent="0" lvl="0" marL="0" marR="0" rtl="0" algn="r">
              <a:lnSpc>
                <a:spcPct val="100000"/>
              </a:lnSpc>
              <a:spcBef>
                <a:spcPts val="0"/>
              </a:spcBef>
              <a:spcAft>
                <a:spcPts val="0"/>
              </a:spcAft>
              <a:buClr>
                <a:srgbClr val="FFFFFF"/>
              </a:buClr>
              <a:buSzPts val="2100"/>
              <a:buFont typeface="Gill Sans"/>
              <a:buNone/>
            </a:pPr>
            <a:r>
              <a:rPr b="0" i="0" lang="en-US" sz="2100" u="none" cap="none" strike="noStrike">
                <a:solidFill>
                  <a:srgbClr val="FFFFFF"/>
                </a:solidFill>
                <a:latin typeface="Gill Sans"/>
                <a:ea typeface="Gill Sans"/>
                <a:cs typeface="Gill Sans"/>
                <a:sym typeface="Gill Sans"/>
              </a:rPr>
              <a:t>Serve para posicionar o leitor do trabalho e o próprio pesquisador acerca dos avanços, retrocessos ou áreas envoltas em penumbra. </a:t>
            </a:r>
            <a:endParaRPr sz="100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479" name="Shape 479"/>
        <p:cNvGrpSpPr/>
        <p:nvPr/>
      </p:nvGrpSpPr>
      <p:grpSpPr>
        <a:xfrm>
          <a:off x="0" y="0"/>
          <a:ext cx="0" cy="0"/>
          <a:chOff x="0" y="0"/>
          <a:chExt cx="0" cy="0"/>
        </a:xfrm>
      </p:grpSpPr>
      <p:sp>
        <p:nvSpPr>
          <p:cNvPr id="480" name="Google Shape;480;p13"/>
          <p:cNvSpPr txBox="1"/>
          <p:nvPr/>
        </p:nvSpPr>
        <p:spPr>
          <a:xfrm>
            <a:off x="1116012" y="981075"/>
            <a:ext cx="7632700" cy="307816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          </a:t>
            </a:r>
            <a:r>
              <a:rPr b="0" i="0" lang="en-US" sz="1600" u="none" cap="none" strike="noStrike">
                <a:solidFill>
                  <a:schemeClr val="dk1"/>
                </a:solidFill>
                <a:latin typeface="Calibri"/>
                <a:ea typeface="Calibri"/>
                <a:cs typeface="Calibri"/>
                <a:sym typeface="Calibri"/>
              </a:rPr>
              <a:t>A partir desses trabalhos, podemos constatar que as questões acerca da utilização de atividades experimentais como estratégia de ensino-aprendizagem já existiam praticamente desde o início da escola média, na primeira metade do século XX.  Ao mesmo tempo, parece surpreendente como, cada vez mais, vão surgindo novos entendimentos e propostas, diversificando as possibilidades de reflexão sobre esse tema.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            Em particular, em Araújo e Abib (2003) são analisados  e categorizados mais de cem trabalhos sobre o uso da experimentação, permitindo também identificar novas tendências. Entre elas,  cresce o interesse pela introdução de novas tecnologias em sala de aula, com ferramentas potencialmente  inovadoras.</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600"/>
              <a:buFont typeface="Calibri"/>
              <a:buNone/>
            </a:pPr>
            <a:r>
              <a:rPr b="0" i="0" lang="en-US" sz="1600" u="none" cap="none" strike="noStrike">
                <a:solidFill>
                  <a:schemeClr val="dk1"/>
                </a:solidFill>
                <a:latin typeface="Calibri"/>
                <a:ea typeface="Calibri"/>
                <a:cs typeface="Calibri"/>
                <a:sym typeface="Calibri"/>
              </a:rPr>
              <a:t>            Nesse sentido, seria interessante situar as atividades experimentais que fazem uso dessas tecnologias tanto dentro das relações aluno-instrumental-professor, discutidas por Bross (1992), como na perspectiva sócio-interacionista (GASPAR, 2005) </a:t>
            </a:r>
            <a:endParaRPr b="0" i="0" sz="1400" u="none" cap="none" strike="noStrike">
              <a:solidFill>
                <a:srgbClr val="000000"/>
              </a:solidFill>
              <a:latin typeface="Arial"/>
              <a:ea typeface="Arial"/>
              <a:cs typeface="Arial"/>
              <a:sym typeface="Arial"/>
            </a:endParaRPr>
          </a:p>
        </p:txBody>
      </p:sp>
      <p:sp>
        <p:nvSpPr>
          <p:cNvPr id="481" name="Google Shape;481;p13"/>
          <p:cNvSpPr txBox="1"/>
          <p:nvPr/>
        </p:nvSpPr>
        <p:spPr>
          <a:xfrm>
            <a:off x="1411287" y="4797425"/>
            <a:ext cx="7199312"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BROSS, A.M.M., </a:t>
            </a:r>
            <a:r>
              <a:rPr b="0" i="1" lang="en-US" sz="1400" u="none" cap="none" strike="noStrike">
                <a:solidFill>
                  <a:schemeClr val="dk1"/>
                </a:solidFill>
                <a:latin typeface="Calibri"/>
                <a:ea typeface="Calibri"/>
                <a:cs typeface="Calibri"/>
                <a:sym typeface="Calibri"/>
              </a:rPr>
              <a:t>Recuperação da memória do ensino experimental de Física na escola brasileira,</a:t>
            </a:r>
            <a:r>
              <a:rPr b="1" i="0" lang="en-US" sz="1400" u="none" cap="none" strike="noStrike">
                <a:solidFill>
                  <a:schemeClr val="dk1"/>
                </a:solidFill>
                <a:latin typeface="Calibri"/>
                <a:ea typeface="Calibri"/>
                <a:cs typeface="Calibri"/>
                <a:sym typeface="Calibri"/>
              </a:rPr>
              <a:t>,  </a:t>
            </a:r>
            <a:r>
              <a:rPr b="0" i="0" lang="en-US" sz="1400" u="none" cap="none" strike="noStrike">
                <a:solidFill>
                  <a:schemeClr val="dk1"/>
                </a:solidFill>
                <a:latin typeface="Calibri"/>
                <a:ea typeface="Calibri"/>
                <a:cs typeface="Calibri"/>
                <a:sym typeface="Calibri"/>
              </a:rPr>
              <a:t>Dissertação de Mestrado, IF/FE-USP, São Paulo, 1990. </a:t>
            </a:r>
            <a:endParaRPr b="0" i="0" sz="1400" u="none" cap="none" strike="noStrike">
              <a:solidFill>
                <a:srgbClr val="000000"/>
              </a:solidFill>
              <a:latin typeface="Arial"/>
              <a:ea typeface="Arial"/>
              <a:cs typeface="Arial"/>
              <a:sym typeface="Arial"/>
            </a:endParaRPr>
          </a:p>
        </p:txBody>
      </p:sp>
      <p:sp>
        <p:nvSpPr>
          <p:cNvPr id="482" name="Google Shape;482;p13"/>
          <p:cNvSpPr txBox="1"/>
          <p:nvPr/>
        </p:nvSpPr>
        <p:spPr>
          <a:xfrm>
            <a:off x="1403350" y="4221162"/>
            <a:ext cx="72009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ARAÚJO, M.S.T.  e ABIB, M.L., </a:t>
            </a:r>
            <a:r>
              <a:rPr b="0" i="1" lang="en-US" sz="1400" u="none" cap="none" strike="noStrike">
                <a:solidFill>
                  <a:schemeClr val="dk1"/>
                </a:solidFill>
                <a:latin typeface="Calibri"/>
                <a:ea typeface="Calibri"/>
                <a:cs typeface="Calibri"/>
                <a:sym typeface="Calibri"/>
              </a:rPr>
              <a:t>Atividades experimentais no ensino de Física: diferentes enfoques e diferentes finalidades</a:t>
            </a:r>
            <a:r>
              <a:rPr b="0" i="0" lang="en-US" sz="1400" u="none" cap="none" strike="noStrike">
                <a:solidFill>
                  <a:schemeClr val="dk1"/>
                </a:solidFill>
                <a:latin typeface="Calibri"/>
                <a:ea typeface="Calibri"/>
                <a:cs typeface="Calibri"/>
                <a:sym typeface="Calibri"/>
              </a:rPr>
              <a:t>, Ref.  Bras. de Ens. de Fis., vol. 25 (2) , 2003</a:t>
            </a:r>
            <a:endParaRPr b="0" i="0" sz="1400" u="none" cap="none" strike="noStrike">
              <a:solidFill>
                <a:srgbClr val="000000"/>
              </a:solidFill>
              <a:latin typeface="Arial"/>
              <a:ea typeface="Arial"/>
              <a:cs typeface="Arial"/>
              <a:sym typeface="Arial"/>
            </a:endParaRPr>
          </a:p>
        </p:txBody>
      </p:sp>
      <p:sp>
        <p:nvSpPr>
          <p:cNvPr id="483" name="Google Shape;483;p13"/>
          <p:cNvSpPr txBox="1"/>
          <p:nvPr/>
        </p:nvSpPr>
        <p:spPr>
          <a:xfrm>
            <a:off x="1476375" y="5426075"/>
            <a:ext cx="7199312" cy="739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GASPAR, A. e MONTEIRO, I.C</a:t>
            </a:r>
            <a:r>
              <a:rPr b="0" i="1" lang="en-US" sz="1400" u="none" cap="none" strike="noStrike">
                <a:solidFill>
                  <a:schemeClr val="dk1"/>
                </a:solidFill>
                <a:latin typeface="Calibri"/>
                <a:ea typeface="Calibri"/>
                <a:cs typeface="Calibri"/>
                <a:sym typeface="Calibri"/>
              </a:rPr>
              <a:t>., Atividades experimentais de demonstrações em sala de aula: uma análise segundo o referencial da teoria de Vygostky</a:t>
            </a:r>
            <a:r>
              <a:rPr b="1" i="0" lang="en-US" sz="1400" u="none" cap="none" strike="noStrike">
                <a:solidFill>
                  <a:schemeClr val="dk1"/>
                </a:solidFill>
                <a:latin typeface="Calibri"/>
                <a:ea typeface="Calibri"/>
                <a:cs typeface="Calibri"/>
                <a:sym typeface="Calibri"/>
              </a:rPr>
              <a:t>,  </a:t>
            </a:r>
            <a:r>
              <a:rPr b="0" i="0" lang="en-US" sz="1400" u="none" cap="none" strike="noStrike">
                <a:solidFill>
                  <a:schemeClr val="dk1"/>
                </a:solidFill>
                <a:latin typeface="Calibri"/>
                <a:ea typeface="Calibri"/>
                <a:cs typeface="Calibri"/>
                <a:sym typeface="Calibri"/>
              </a:rPr>
              <a:t>Invest. em Ens. de Ciências, – V10(2), pp. 227-254, 2005.</a:t>
            </a:r>
            <a:endParaRPr b="0" i="0" sz="1400" u="none" cap="none" strike="noStrike">
              <a:solidFill>
                <a:srgbClr val="000000"/>
              </a:solidFill>
              <a:latin typeface="Arial"/>
              <a:ea typeface="Arial"/>
              <a:cs typeface="Arial"/>
              <a:sym typeface="Arial"/>
            </a:endParaRPr>
          </a:p>
        </p:txBody>
      </p:sp>
      <p:sp>
        <p:nvSpPr>
          <p:cNvPr id="484" name="Google Shape;484;p13"/>
          <p:cNvSpPr txBox="1"/>
          <p:nvPr/>
        </p:nvSpPr>
        <p:spPr>
          <a:xfrm>
            <a:off x="1258887" y="476250"/>
            <a:ext cx="5545137"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1" i="0" lang="en-US" sz="1800" u="none" cap="none" strike="noStrike">
                <a:solidFill>
                  <a:schemeClr val="dk1"/>
                </a:solidFill>
                <a:latin typeface="Calibri"/>
                <a:ea typeface="Calibri"/>
                <a:cs typeface="Calibri"/>
                <a:sym typeface="Calibri"/>
              </a:rPr>
              <a:t>Diferentes enfoques para as atividades experimentais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E5CD"/>
        </a:solidFill>
      </p:bgPr>
    </p:bg>
    <p:spTree>
      <p:nvGrpSpPr>
        <p:cNvPr id="488" name="Shape 488"/>
        <p:cNvGrpSpPr/>
        <p:nvPr/>
      </p:nvGrpSpPr>
      <p:grpSpPr>
        <a:xfrm>
          <a:off x="0" y="0"/>
          <a:ext cx="0" cy="0"/>
          <a:chOff x="0" y="0"/>
          <a:chExt cx="0" cy="0"/>
        </a:xfrm>
      </p:grpSpPr>
      <p:sp>
        <p:nvSpPr>
          <p:cNvPr id="489" name="Google Shape;489;g139186987c5_0_482"/>
          <p:cNvSpPr txBox="1"/>
          <p:nvPr>
            <p:ph type="ctrTitle"/>
          </p:nvPr>
        </p:nvSpPr>
        <p:spPr>
          <a:xfrm>
            <a:off x="2799900" y="1928400"/>
            <a:ext cx="3544200" cy="2606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US" sz="4900"/>
              <a:t>Tarefa de casa: construindo contextos</a:t>
            </a:r>
            <a:endParaRPr sz="490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BD4B4"/>
        </a:solidFill>
      </p:bgPr>
    </p:bg>
    <p:spTree>
      <p:nvGrpSpPr>
        <p:cNvPr id="494" name="Shape 494"/>
        <p:cNvGrpSpPr/>
        <p:nvPr/>
      </p:nvGrpSpPr>
      <p:grpSpPr>
        <a:xfrm>
          <a:off x="0" y="0"/>
          <a:ext cx="0" cy="0"/>
          <a:chOff x="0" y="0"/>
          <a:chExt cx="0" cy="0"/>
        </a:xfrm>
      </p:grpSpPr>
      <p:sp>
        <p:nvSpPr>
          <p:cNvPr id="495" name="Google Shape;495;g139186987c5_0_684"/>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US"/>
              <a:t>Produções </a:t>
            </a:r>
            <a:endParaRPr/>
          </a:p>
        </p:txBody>
      </p:sp>
      <p:sp>
        <p:nvSpPr>
          <p:cNvPr id="496" name="Google Shape;496;g139186987c5_0_684"/>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p>
            <a:pPr indent="-342900" lvl="0" marL="457200" rtl="0" algn="l">
              <a:spcBef>
                <a:spcPts val="0"/>
              </a:spcBef>
              <a:spcAft>
                <a:spcPts val="0"/>
              </a:spcAft>
              <a:buSzPts val="1800"/>
              <a:buAutoNum type="arabicPeriod"/>
            </a:pPr>
            <a:r>
              <a:rPr lang="en-US"/>
              <a:t>Separação dos grupos por temática em comum.</a:t>
            </a:r>
            <a:endParaRPr sz="1500"/>
          </a:p>
          <a:p>
            <a:pPr indent="-342900" lvl="0" marL="457200" rtl="0" algn="l">
              <a:spcBef>
                <a:spcPts val="0"/>
              </a:spcBef>
              <a:spcAft>
                <a:spcPts val="0"/>
              </a:spcAft>
              <a:buSzPts val="1800"/>
              <a:buAutoNum type="arabicPeriod"/>
            </a:pPr>
            <a:r>
              <a:rPr lang="en-US"/>
              <a:t>Partilhar com os colegas seus resultados e produções.</a:t>
            </a:r>
            <a:endParaRPr/>
          </a:p>
          <a:p>
            <a:pPr indent="-342900" lvl="0" marL="457200" rtl="0" algn="l">
              <a:spcBef>
                <a:spcPts val="0"/>
              </a:spcBef>
              <a:spcAft>
                <a:spcPts val="0"/>
              </a:spcAft>
              <a:buSzPts val="1800"/>
              <a:buAutoNum type="arabicPeriod"/>
            </a:pPr>
            <a:r>
              <a:rPr lang="en-US"/>
              <a:t>Incluir a atividade na área do grupo no drive</a:t>
            </a:r>
            <a:endParaRPr/>
          </a:p>
          <a:p>
            <a:pPr indent="-342900" lvl="0" marL="457200" rtl="0" algn="l">
              <a:spcBef>
                <a:spcPts val="0"/>
              </a:spcBef>
              <a:spcAft>
                <a:spcPts val="0"/>
              </a:spcAft>
              <a:buSzPts val="1800"/>
              <a:buAutoNum type="arabicPeriod"/>
            </a:pPr>
            <a:r>
              <a:rPr lang="en-US"/>
              <a:t>Devolutivas Produtivas </a:t>
            </a:r>
            <a:endParaRPr/>
          </a:p>
          <a:p>
            <a:pPr indent="-317500" lvl="1" marL="914400" rtl="0" algn="l">
              <a:spcBef>
                <a:spcPts val="0"/>
              </a:spcBef>
              <a:spcAft>
                <a:spcPts val="0"/>
              </a:spcAft>
              <a:buSzPts val="1400"/>
              <a:buAutoNum type="alphaLcPeriod"/>
            </a:pPr>
            <a:r>
              <a:t/>
            </a:r>
            <a:endParaRPr/>
          </a:p>
          <a:p>
            <a:pPr indent="-317500" lvl="1" marL="914400" rtl="0" algn="l">
              <a:spcBef>
                <a:spcPts val="0"/>
              </a:spcBef>
              <a:spcAft>
                <a:spcPts val="0"/>
              </a:spcAft>
              <a:buSzPts val="1400"/>
              <a:buAutoNum type="alphaLcPeriod"/>
            </a:pPr>
            <a:r>
              <a:rPr lang="en-US"/>
              <a:t>Construindo contextos</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0" name="Shape 500"/>
        <p:cNvGrpSpPr/>
        <p:nvPr/>
      </p:nvGrpSpPr>
      <p:grpSpPr>
        <a:xfrm>
          <a:off x="0" y="0"/>
          <a:ext cx="0" cy="0"/>
          <a:chOff x="0" y="0"/>
          <a:chExt cx="0" cy="0"/>
        </a:xfrm>
      </p:grpSpPr>
      <p:sp>
        <p:nvSpPr>
          <p:cNvPr id="501" name="Google Shape;501;g139186987c5_0_690"/>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US"/>
              <a:t>Características a serem (observadas) avaliadas</a:t>
            </a:r>
            <a:endParaRPr/>
          </a:p>
        </p:txBody>
      </p:sp>
      <p:sp>
        <p:nvSpPr>
          <p:cNvPr id="502" name="Google Shape;502;g139186987c5_0_690"/>
          <p:cNvSpPr txBox="1"/>
          <p:nvPr>
            <p:ph idx="1" type="body"/>
          </p:nvPr>
        </p:nvSpPr>
        <p:spPr>
          <a:xfrm>
            <a:off x="242425" y="1633633"/>
            <a:ext cx="8632200" cy="4634100"/>
          </a:xfrm>
          <a:prstGeom prst="rect">
            <a:avLst/>
          </a:prstGeom>
          <a:solidFill>
            <a:srgbClr val="FFF2CC"/>
          </a:solidFill>
        </p:spPr>
        <p:txBody>
          <a:bodyPr anchorCtr="0" anchor="t" bIns="91425" lIns="91425" spcFirstLastPara="1" rIns="91425" wrap="square" tIns="91425">
            <a:noAutofit/>
          </a:bodyPr>
          <a:lstStyle/>
          <a:p>
            <a:pPr indent="0" lvl="0" marL="0" rtl="0" algn="l">
              <a:lnSpc>
                <a:spcPct val="73300"/>
              </a:lnSpc>
              <a:spcBef>
                <a:spcPts val="0"/>
              </a:spcBef>
              <a:spcAft>
                <a:spcPts val="0"/>
              </a:spcAft>
              <a:buClr>
                <a:schemeClr val="dk1"/>
              </a:buClr>
              <a:buSzPts val="1100"/>
              <a:buFont typeface="Arial"/>
              <a:buNone/>
            </a:pPr>
            <a:r>
              <a:rPr b="1" lang="en-US" sz="1400">
                <a:solidFill>
                  <a:schemeClr val="dk1"/>
                </a:solidFill>
                <a:latin typeface="Calibri"/>
                <a:ea typeface="Calibri"/>
                <a:cs typeface="Calibri"/>
                <a:sym typeface="Calibri"/>
              </a:rPr>
              <a:t>Atenção as devolutivas:</a:t>
            </a:r>
            <a:endParaRPr b="1"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solidFill>
                  <a:schemeClr val="dk1"/>
                </a:solidFill>
                <a:latin typeface="Calibri"/>
                <a:ea typeface="Calibri"/>
                <a:cs typeface="Calibri"/>
                <a:sym typeface="Calibri"/>
              </a:rPr>
              <a:t>- Apontam pontos positivos</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solidFill>
                  <a:schemeClr val="dk1"/>
                </a:solidFill>
                <a:latin typeface="Calibri"/>
                <a:ea typeface="Calibri"/>
                <a:cs typeface="Calibri"/>
                <a:sym typeface="Calibri"/>
              </a:rPr>
              <a:t>- Estão baseadas em evidências</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solidFill>
                  <a:schemeClr val="dk1"/>
                </a:solidFill>
                <a:latin typeface="Calibri"/>
                <a:ea typeface="Calibri"/>
                <a:cs typeface="Calibri"/>
                <a:sym typeface="Calibri"/>
              </a:rPr>
              <a:t>- Abrem possibilidades de reflexão e apontam sugestões de melhoria</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t/>
            </a:r>
            <a:endParaRPr>
              <a:solidFill>
                <a:schemeClr val="dk1"/>
              </a:solidFill>
              <a:latin typeface="Calibri"/>
              <a:ea typeface="Calibri"/>
              <a:cs typeface="Calibri"/>
              <a:sym typeface="Calibri"/>
            </a:endParaRPr>
          </a:p>
          <a:p>
            <a:pPr indent="0" lvl="0" marL="0" rtl="0" algn="ctr">
              <a:lnSpc>
                <a:spcPct val="73300"/>
              </a:lnSpc>
              <a:spcBef>
                <a:spcPts val="0"/>
              </a:spcBef>
              <a:spcAft>
                <a:spcPts val="0"/>
              </a:spcAft>
              <a:buClr>
                <a:schemeClr val="dk1"/>
              </a:buClr>
              <a:buSzPts val="1100"/>
              <a:buFont typeface="Arial"/>
              <a:buNone/>
            </a:pPr>
            <a:r>
              <a:rPr b="1" lang="en-US">
                <a:solidFill>
                  <a:schemeClr val="dk1"/>
                </a:solidFill>
                <a:latin typeface="Calibri"/>
                <a:ea typeface="Calibri"/>
                <a:cs typeface="Calibri"/>
                <a:sym typeface="Calibri"/>
              </a:rPr>
              <a:t> evidência ≠ inferência </a:t>
            </a:r>
            <a:endParaRPr b="1">
              <a:solidFill>
                <a:schemeClr val="dk1"/>
              </a:solidFill>
              <a:latin typeface="Calibri"/>
              <a:ea typeface="Calibri"/>
              <a:cs typeface="Calibri"/>
              <a:sym typeface="Calibri"/>
            </a:endParaRPr>
          </a:p>
          <a:p>
            <a:pPr indent="0" lvl="0" marL="0" rtl="0" algn="ctr">
              <a:lnSpc>
                <a:spcPct val="73300"/>
              </a:lnSpc>
              <a:spcBef>
                <a:spcPts val="0"/>
              </a:spcBef>
              <a:spcAft>
                <a:spcPts val="0"/>
              </a:spcAft>
              <a:buClr>
                <a:schemeClr val="dk1"/>
              </a:buClr>
              <a:buSzPts val="1100"/>
              <a:buFont typeface="Arial"/>
              <a:buNone/>
            </a:pPr>
            <a:r>
              <a:rPr b="1" lang="en-US">
                <a:solidFill>
                  <a:schemeClr val="dk1"/>
                </a:solidFill>
                <a:latin typeface="Calibri"/>
                <a:ea typeface="Calibri"/>
                <a:cs typeface="Calibri"/>
                <a:sym typeface="Calibri"/>
              </a:rPr>
              <a:t>fato ≠ opinião </a:t>
            </a:r>
            <a:endParaRPr b="1">
              <a:solidFill>
                <a:schemeClr val="dk1"/>
              </a:solidFill>
              <a:latin typeface="Calibri"/>
              <a:ea typeface="Calibri"/>
              <a:cs typeface="Calibri"/>
              <a:sym typeface="Calibri"/>
            </a:endParaRPr>
          </a:p>
          <a:p>
            <a:pPr indent="0" lvl="0" marL="0" rtl="0" algn="ctr">
              <a:lnSpc>
                <a:spcPct val="73300"/>
              </a:lnSpc>
              <a:spcBef>
                <a:spcPts val="0"/>
              </a:spcBef>
              <a:spcAft>
                <a:spcPts val="0"/>
              </a:spcAft>
              <a:buClr>
                <a:schemeClr val="dk1"/>
              </a:buClr>
              <a:buSzPts val="1100"/>
              <a:buFont typeface="Arial"/>
              <a:buNone/>
            </a:pPr>
            <a:r>
              <a:rPr b="1" lang="en-US">
                <a:solidFill>
                  <a:schemeClr val="dk1"/>
                </a:solidFill>
                <a:latin typeface="Calibri"/>
                <a:ea typeface="Calibri"/>
                <a:cs typeface="Calibri"/>
                <a:sym typeface="Calibri"/>
              </a:rPr>
              <a:t>descrição ≠ interpretação</a:t>
            </a:r>
            <a:endParaRPr>
              <a:solidFill>
                <a:schemeClr val="dk1"/>
              </a:solidFill>
              <a:latin typeface="Calibri"/>
              <a:ea typeface="Calibri"/>
              <a:cs typeface="Calibri"/>
              <a:sym typeface="Calibri"/>
            </a:endParaRPr>
          </a:p>
          <a:p>
            <a:pPr indent="0" lvl="0" marL="0" rtl="0" algn="l">
              <a:lnSpc>
                <a:spcPct val="73300"/>
              </a:lnSpc>
              <a:spcBef>
                <a:spcPts val="0"/>
              </a:spcBef>
              <a:spcAft>
                <a:spcPts val="0"/>
              </a:spcAft>
              <a:buNone/>
            </a:pPr>
            <a:r>
              <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None/>
            </a:pPr>
            <a:r>
              <a:rPr lang="en-US" sz="1400">
                <a:solidFill>
                  <a:schemeClr val="dk1"/>
                </a:solidFill>
                <a:latin typeface="Calibri"/>
                <a:ea typeface="Calibri"/>
                <a:cs typeface="Calibri"/>
                <a:sym typeface="Calibri"/>
              </a:rPr>
              <a:t>Quando perceber que está realizando uma inferência tente se perguntar sobre o que o faz pensar isso, que características da proposta te leva a esse pensamento.</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None/>
            </a:pPr>
            <a:r>
              <a:t/>
            </a:r>
            <a:endParaRPr sz="1400">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latin typeface="Calibri"/>
                <a:ea typeface="Calibri"/>
                <a:cs typeface="Calibri"/>
                <a:sym typeface="Calibri"/>
              </a:rPr>
              <a:t>Usem a ficha de atividades para escrever as observações/devolutivas</a:t>
            </a:r>
            <a:endParaRPr sz="1400">
              <a:latin typeface="Calibri"/>
              <a:ea typeface="Calibri"/>
              <a:cs typeface="Calibri"/>
              <a:sym typeface="Calibri"/>
            </a:endParaRPr>
          </a:p>
        </p:txBody>
      </p:sp>
      <p:sp>
        <p:nvSpPr>
          <p:cNvPr id="503" name="Google Shape;503;g139186987c5_0_690"/>
          <p:cNvSpPr txBox="1"/>
          <p:nvPr/>
        </p:nvSpPr>
        <p:spPr>
          <a:xfrm>
            <a:off x="6366150" y="2649000"/>
            <a:ext cx="2181900" cy="585000"/>
          </a:xfrm>
          <a:prstGeom prst="rect">
            <a:avLst/>
          </a:prstGeom>
          <a:solidFill>
            <a:srgbClr val="A4C2F4"/>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300">
                <a:latin typeface="Open Sans"/>
                <a:ea typeface="Open Sans"/>
                <a:cs typeface="Open Sans"/>
                <a:sym typeface="Open Sans"/>
              </a:rPr>
              <a:t>a ideia é abrir espaços de diálogos e não fechá-lo</a:t>
            </a:r>
            <a:endParaRPr sz="1300">
              <a:latin typeface="Open Sans"/>
              <a:ea typeface="Open Sans"/>
              <a:cs typeface="Open Sans"/>
              <a:sym typeface="Open Sans"/>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graphicFrame>
        <p:nvGraphicFramePr>
          <p:cNvPr id="508" name="Google Shape;508;g139186987c5_0_564"/>
          <p:cNvGraphicFramePr/>
          <p:nvPr/>
        </p:nvGraphicFramePr>
        <p:xfrm>
          <a:off x="280413" y="1015500"/>
          <a:ext cx="3000000" cy="3000000"/>
        </p:xfrm>
        <a:graphic>
          <a:graphicData uri="http://schemas.openxmlformats.org/drawingml/2006/table">
            <a:tbl>
              <a:tblPr>
                <a:noFill/>
                <a:tableStyleId>{3E1341D8-E750-4D3B-B414-F3975121A2EB}</a:tableStyleId>
              </a:tblPr>
              <a:tblGrid>
                <a:gridCol w="2216525"/>
                <a:gridCol w="3977025"/>
                <a:gridCol w="2471075"/>
              </a:tblGrid>
              <a:tr h="503750">
                <a:tc>
                  <a:txBody>
                    <a:bodyPr/>
                    <a:lstStyle/>
                    <a:p>
                      <a:pPr indent="0" lvl="0" marL="0" rtl="0" algn="ctr">
                        <a:spcBef>
                          <a:spcPts val="0"/>
                        </a:spcBef>
                        <a:spcAft>
                          <a:spcPts val="0"/>
                        </a:spcAft>
                        <a:buNone/>
                      </a:pPr>
                      <a:r>
                        <a:rPr b="1" lang="en-US" sz="1000">
                          <a:latin typeface="Calibri"/>
                          <a:ea typeface="Calibri"/>
                          <a:cs typeface="Calibri"/>
                          <a:sym typeface="Calibri"/>
                        </a:rPr>
                        <a:t>Evidências de pontos a serem melhorados</a:t>
                      </a:r>
                      <a:endParaRPr b="1" sz="10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US" sz="1000">
                          <a:latin typeface="Calibri"/>
                          <a:ea typeface="Calibri"/>
                          <a:cs typeface="Calibri"/>
                          <a:sym typeface="Calibri"/>
                        </a:rPr>
                        <a:t>Critérios para avaliação</a:t>
                      </a:r>
                      <a:endParaRPr b="1" sz="1000">
                        <a:latin typeface="Calibri"/>
                        <a:ea typeface="Calibri"/>
                        <a:cs typeface="Calibri"/>
                        <a:sym typeface="Calibri"/>
                      </a:endParaRPr>
                    </a:p>
                    <a:p>
                      <a:pPr indent="0" lvl="0" marL="0" rtl="0" algn="ctr">
                        <a:spcBef>
                          <a:spcPts val="0"/>
                        </a:spcBef>
                        <a:spcAft>
                          <a:spcPts val="0"/>
                        </a:spcAft>
                        <a:buNone/>
                      </a:pPr>
                      <a:r>
                        <a:rPr b="1" lang="en-US" sz="1000">
                          <a:latin typeface="Calibri"/>
                          <a:ea typeface="Calibri"/>
                          <a:cs typeface="Calibri"/>
                          <a:sym typeface="Calibri"/>
                        </a:rPr>
                        <a:t>Atividade 2 - Construindo Contextos</a:t>
                      </a:r>
                      <a:endParaRPr b="1" sz="10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US" sz="1000">
                          <a:latin typeface="Calibri"/>
                          <a:ea typeface="Calibri"/>
                          <a:cs typeface="Calibri"/>
                          <a:sym typeface="Calibri"/>
                        </a:rPr>
                        <a:t>Evidências de pontos fortes</a:t>
                      </a:r>
                      <a:endParaRPr b="1" sz="1000">
                        <a:latin typeface="Calibri"/>
                        <a:ea typeface="Calibri"/>
                        <a:cs typeface="Calibri"/>
                        <a:sym typeface="Calibri"/>
                      </a:endParaRPr>
                    </a:p>
                  </a:txBody>
                  <a:tcPr marT="63500" marB="63500" marR="63500" marL="63500"/>
                </a:tc>
              </a:tr>
              <a:tr h="389600">
                <a:tc gridSpan="3">
                  <a:txBody>
                    <a:bodyPr/>
                    <a:lstStyle/>
                    <a:p>
                      <a:pPr indent="0" lvl="0" marL="0" rtl="0" algn="ctr">
                        <a:spcBef>
                          <a:spcPts val="0"/>
                        </a:spcBef>
                        <a:spcAft>
                          <a:spcPts val="0"/>
                        </a:spcAft>
                        <a:buNone/>
                      </a:pPr>
                      <a:r>
                        <a:rPr b="1" lang="en-US" sz="1000">
                          <a:latin typeface="Calibri"/>
                          <a:ea typeface="Calibri"/>
                          <a:cs typeface="Calibri"/>
                          <a:sym typeface="Calibri"/>
                        </a:rPr>
                        <a:t>Aspectos gerais</a:t>
                      </a:r>
                      <a:endParaRPr b="1" sz="1000">
                        <a:latin typeface="Calibri"/>
                        <a:ea typeface="Calibri"/>
                        <a:cs typeface="Calibri"/>
                        <a:sym typeface="Calibri"/>
                      </a:endParaRPr>
                    </a:p>
                  </a:txBody>
                  <a:tcPr marT="63500" marB="63500" marR="63500" marL="63500"/>
                </a:tc>
                <a:tc hMerge="1"/>
                <a:tc hMerge="1"/>
              </a:tr>
              <a:tr h="52595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Estrutura, clareza e coerência</a:t>
                      </a:r>
                      <a:endParaRPr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O texto, de maneira geral, é claro, compreensível e coeso?</a:t>
                      </a:r>
                      <a:endParaRPr sz="1000">
                        <a:latin typeface="Muli"/>
                        <a:ea typeface="Muli"/>
                        <a:cs typeface="Muli"/>
                        <a:sym typeface="Mul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83340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Conexões com os autores</a:t>
                      </a:r>
                      <a:endParaRPr b="1" sz="1000">
                        <a:latin typeface="Calibri"/>
                        <a:ea typeface="Calibri"/>
                        <a:cs typeface="Calibri"/>
                        <a:sym typeface="Calibri"/>
                      </a:endParaRPr>
                    </a:p>
                    <a:p>
                      <a:pPr indent="0" lvl="0" marL="0" rtl="0" algn="l">
                        <a:spcBef>
                          <a:spcPts val="0"/>
                        </a:spcBef>
                        <a:spcAft>
                          <a:spcPts val="0"/>
                        </a:spcAft>
                        <a:buNone/>
                      </a:pPr>
                      <a:r>
                        <a:rPr lang="en-US" sz="1000">
                          <a:latin typeface="Muli"/>
                          <a:ea typeface="Muli"/>
                          <a:cs typeface="Muli"/>
                          <a:sym typeface="Muli"/>
                        </a:rPr>
                        <a:t>Os resumos dos artigos já selecionados (da atividade anterior) são utilizados para construir uma reflexão sobre eles, no sentido de apresentar um contexto de pesquisa? </a:t>
                      </a:r>
                      <a:endParaRPr sz="1000">
                        <a:latin typeface="Muli"/>
                        <a:ea typeface="Muli"/>
                        <a:cs typeface="Muli"/>
                        <a:sym typeface="Mul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325950">
                <a:tc gridSpan="3">
                  <a:txBody>
                    <a:bodyPr/>
                    <a:lstStyle/>
                    <a:p>
                      <a:pPr indent="0" lvl="0" marL="0" rtl="0" algn="ctr">
                        <a:spcBef>
                          <a:spcPts val="0"/>
                        </a:spcBef>
                        <a:spcAft>
                          <a:spcPts val="0"/>
                        </a:spcAft>
                        <a:buNone/>
                      </a:pPr>
                      <a:r>
                        <a:rPr b="1" lang="en-US" sz="1000">
                          <a:latin typeface="Calibri"/>
                          <a:ea typeface="Calibri"/>
                          <a:cs typeface="Calibri"/>
                          <a:sym typeface="Calibri"/>
                        </a:rPr>
                        <a:t>Conteúdo </a:t>
                      </a:r>
                      <a:endParaRPr b="1" sz="1000">
                        <a:latin typeface="Calibri"/>
                        <a:ea typeface="Calibri"/>
                        <a:cs typeface="Calibri"/>
                        <a:sym typeface="Calibri"/>
                      </a:endParaRPr>
                    </a:p>
                  </a:txBody>
                  <a:tcPr marT="63500" marB="63500" marR="63500" marL="63500"/>
                </a:tc>
                <a:tc hMerge="1"/>
                <a:tc hMerge="1"/>
              </a:tr>
              <a:tr h="52595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Título</a:t>
                      </a:r>
                      <a:endParaRPr b="1"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[Há um título que fornece uma visão geral do trabalho?]</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61365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Parágrafo Inicial</a:t>
                      </a:r>
                      <a:endParaRPr b="1"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[Há um pequeno parágrafo inicial apresentando o tema, contendo o que os trabalhos selecionados têm em comum?]</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963025">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Comentários sobre os artigos </a:t>
                      </a:r>
                      <a:endParaRPr sz="1000">
                        <a:latin typeface="Muli"/>
                        <a:ea typeface="Muli"/>
                        <a:cs typeface="Muli"/>
                        <a:sym typeface="Muli"/>
                      </a:endParaRPr>
                    </a:p>
                    <a:p>
                      <a:pPr indent="0" lvl="0" marL="0" rtl="0" algn="just">
                        <a:lnSpc>
                          <a:spcPct val="115000"/>
                        </a:lnSpc>
                        <a:spcBef>
                          <a:spcPts val="0"/>
                        </a:spcBef>
                        <a:spcAft>
                          <a:spcPts val="0"/>
                        </a:spcAft>
                        <a:buNone/>
                      </a:pPr>
                      <a:r>
                        <a:rPr lang="en-US" sz="1000">
                          <a:latin typeface="Muli"/>
                          <a:ea typeface="Muli"/>
                          <a:cs typeface="Muli"/>
                          <a:sym typeface="Muli"/>
                        </a:rPr>
                        <a:t>[Há comentários sobre os artigos selecionados, incluindo informações objetivas e subjetivas? Os resumos podem ser retomados ou os artigos podem ser apresentados de alguma outra forma alternativa.]</a:t>
                      </a:r>
                      <a:endParaRPr sz="1000">
                        <a:latin typeface="Muli"/>
                        <a:ea typeface="Muli"/>
                        <a:cs typeface="Muli"/>
                        <a:sym typeface="Mul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60375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Referências Bibliográficas</a:t>
                      </a:r>
                      <a:endParaRPr b="1"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[As referências bibliográficas dos artigos selecionados são apresentadas de forma adequada ao final?]</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E5CD"/>
        </a:solidFill>
      </p:bgPr>
    </p:bg>
    <p:spTree>
      <p:nvGrpSpPr>
        <p:cNvPr id="512" name="Shape 512"/>
        <p:cNvGrpSpPr/>
        <p:nvPr/>
      </p:nvGrpSpPr>
      <p:grpSpPr>
        <a:xfrm>
          <a:off x="0" y="0"/>
          <a:ext cx="0" cy="0"/>
          <a:chOff x="0" y="0"/>
          <a:chExt cx="0" cy="0"/>
        </a:xfrm>
      </p:grpSpPr>
      <p:sp>
        <p:nvSpPr>
          <p:cNvPr id="513" name="Google Shape;513;g139a7875c5c_0_0"/>
          <p:cNvSpPr txBox="1"/>
          <p:nvPr>
            <p:ph type="ctrTitle"/>
          </p:nvPr>
        </p:nvSpPr>
        <p:spPr>
          <a:xfrm>
            <a:off x="2799900" y="1928400"/>
            <a:ext cx="3544200" cy="2606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US" sz="4900"/>
              <a:t>Tarefa de casa: Revisão Bibliográfica</a:t>
            </a:r>
            <a:endParaRPr sz="4900"/>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g139a7875c5c_0_4"/>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US"/>
              <a:t>Características a serem (observadas) avaliadas</a:t>
            </a:r>
            <a:endParaRPr/>
          </a:p>
        </p:txBody>
      </p:sp>
      <p:sp>
        <p:nvSpPr>
          <p:cNvPr id="519" name="Google Shape;519;g139a7875c5c_0_4"/>
          <p:cNvSpPr txBox="1"/>
          <p:nvPr>
            <p:ph idx="1" type="body"/>
          </p:nvPr>
        </p:nvSpPr>
        <p:spPr>
          <a:xfrm>
            <a:off x="242425" y="1633633"/>
            <a:ext cx="8632200" cy="4634100"/>
          </a:xfrm>
          <a:prstGeom prst="rect">
            <a:avLst/>
          </a:prstGeom>
          <a:solidFill>
            <a:srgbClr val="FFF2CC"/>
          </a:solidFill>
        </p:spPr>
        <p:txBody>
          <a:bodyPr anchorCtr="0" anchor="t" bIns="91425" lIns="91425" spcFirstLastPara="1" rIns="91425" wrap="square" tIns="91425">
            <a:noAutofit/>
          </a:bodyPr>
          <a:lstStyle/>
          <a:p>
            <a:pPr indent="0" lvl="0" marL="0" rtl="0" algn="l">
              <a:lnSpc>
                <a:spcPct val="73300"/>
              </a:lnSpc>
              <a:spcBef>
                <a:spcPts val="0"/>
              </a:spcBef>
              <a:spcAft>
                <a:spcPts val="0"/>
              </a:spcAft>
              <a:buClr>
                <a:schemeClr val="dk1"/>
              </a:buClr>
              <a:buSzPts val="1100"/>
              <a:buFont typeface="Arial"/>
              <a:buNone/>
            </a:pPr>
            <a:r>
              <a:rPr b="1" lang="en-US" sz="1400">
                <a:solidFill>
                  <a:schemeClr val="dk1"/>
                </a:solidFill>
                <a:latin typeface="Calibri"/>
                <a:ea typeface="Calibri"/>
                <a:cs typeface="Calibri"/>
                <a:sym typeface="Calibri"/>
              </a:rPr>
              <a:t>Atenção as devolutivas:</a:t>
            </a:r>
            <a:endParaRPr b="1"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solidFill>
                  <a:schemeClr val="dk1"/>
                </a:solidFill>
                <a:latin typeface="Calibri"/>
                <a:ea typeface="Calibri"/>
                <a:cs typeface="Calibri"/>
                <a:sym typeface="Calibri"/>
              </a:rPr>
              <a:t>- Apontam pontos positivos</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solidFill>
                  <a:schemeClr val="dk1"/>
                </a:solidFill>
                <a:latin typeface="Calibri"/>
                <a:ea typeface="Calibri"/>
                <a:cs typeface="Calibri"/>
                <a:sym typeface="Calibri"/>
              </a:rPr>
              <a:t>- Estão baseadas em evidências</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solidFill>
                  <a:schemeClr val="dk1"/>
                </a:solidFill>
                <a:latin typeface="Calibri"/>
                <a:ea typeface="Calibri"/>
                <a:cs typeface="Calibri"/>
                <a:sym typeface="Calibri"/>
              </a:rPr>
              <a:t>- Abrem possibilidades de reflexão e apontam sugestões de melhoria</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t/>
            </a:r>
            <a:endParaRPr>
              <a:solidFill>
                <a:schemeClr val="dk1"/>
              </a:solidFill>
              <a:latin typeface="Calibri"/>
              <a:ea typeface="Calibri"/>
              <a:cs typeface="Calibri"/>
              <a:sym typeface="Calibri"/>
            </a:endParaRPr>
          </a:p>
          <a:p>
            <a:pPr indent="0" lvl="0" marL="0" rtl="0" algn="ctr">
              <a:lnSpc>
                <a:spcPct val="73300"/>
              </a:lnSpc>
              <a:spcBef>
                <a:spcPts val="0"/>
              </a:spcBef>
              <a:spcAft>
                <a:spcPts val="0"/>
              </a:spcAft>
              <a:buClr>
                <a:schemeClr val="dk1"/>
              </a:buClr>
              <a:buSzPts val="1100"/>
              <a:buFont typeface="Arial"/>
              <a:buNone/>
            </a:pPr>
            <a:r>
              <a:rPr b="1" lang="en-US">
                <a:solidFill>
                  <a:schemeClr val="dk1"/>
                </a:solidFill>
                <a:latin typeface="Calibri"/>
                <a:ea typeface="Calibri"/>
                <a:cs typeface="Calibri"/>
                <a:sym typeface="Calibri"/>
              </a:rPr>
              <a:t> evidência ≠ inferência </a:t>
            </a:r>
            <a:endParaRPr b="1">
              <a:solidFill>
                <a:schemeClr val="dk1"/>
              </a:solidFill>
              <a:latin typeface="Calibri"/>
              <a:ea typeface="Calibri"/>
              <a:cs typeface="Calibri"/>
              <a:sym typeface="Calibri"/>
            </a:endParaRPr>
          </a:p>
          <a:p>
            <a:pPr indent="0" lvl="0" marL="0" rtl="0" algn="ctr">
              <a:lnSpc>
                <a:spcPct val="73300"/>
              </a:lnSpc>
              <a:spcBef>
                <a:spcPts val="0"/>
              </a:spcBef>
              <a:spcAft>
                <a:spcPts val="0"/>
              </a:spcAft>
              <a:buClr>
                <a:schemeClr val="dk1"/>
              </a:buClr>
              <a:buSzPts val="1100"/>
              <a:buFont typeface="Arial"/>
              <a:buNone/>
            </a:pPr>
            <a:r>
              <a:rPr b="1" lang="en-US">
                <a:solidFill>
                  <a:schemeClr val="dk1"/>
                </a:solidFill>
                <a:latin typeface="Calibri"/>
                <a:ea typeface="Calibri"/>
                <a:cs typeface="Calibri"/>
                <a:sym typeface="Calibri"/>
              </a:rPr>
              <a:t>fato ≠ opinião </a:t>
            </a:r>
            <a:endParaRPr b="1">
              <a:solidFill>
                <a:schemeClr val="dk1"/>
              </a:solidFill>
              <a:latin typeface="Calibri"/>
              <a:ea typeface="Calibri"/>
              <a:cs typeface="Calibri"/>
              <a:sym typeface="Calibri"/>
            </a:endParaRPr>
          </a:p>
          <a:p>
            <a:pPr indent="0" lvl="0" marL="0" rtl="0" algn="ctr">
              <a:lnSpc>
                <a:spcPct val="73300"/>
              </a:lnSpc>
              <a:spcBef>
                <a:spcPts val="0"/>
              </a:spcBef>
              <a:spcAft>
                <a:spcPts val="0"/>
              </a:spcAft>
              <a:buClr>
                <a:schemeClr val="dk1"/>
              </a:buClr>
              <a:buSzPts val="1100"/>
              <a:buFont typeface="Arial"/>
              <a:buNone/>
            </a:pPr>
            <a:r>
              <a:rPr b="1" lang="en-US">
                <a:solidFill>
                  <a:schemeClr val="dk1"/>
                </a:solidFill>
                <a:latin typeface="Calibri"/>
                <a:ea typeface="Calibri"/>
                <a:cs typeface="Calibri"/>
                <a:sym typeface="Calibri"/>
              </a:rPr>
              <a:t>descrição ≠ interpretação</a:t>
            </a:r>
            <a:endParaRPr>
              <a:solidFill>
                <a:schemeClr val="dk1"/>
              </a:solidFill>
              <a:latin typeface="Calibri"/>
              <a:ea typeface="Calibri"/>
              <a:cs typeface="Calibri"/>
              <a:sym typeface="Calibri"/>
            </a:endParaRPr>
          </a:p>
          <a:p>
            <a:pPr indent="0" lvl="0" marL="0" rtl="0" algn="l">
              <a:lnSpc>
                <a:spcPct val="73300"/>
              </a:lnSpc>
              <a:spcBef>
                <a:spcPts val="0"/>
              </a:spcBef>
              <a:spcAft>
                <a:spcPts val="0"/>
              </a:spcAft>
              <a:buNone/>
            </a:pPr>
            <a:r>
              <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None/>
            </a:pPr>
            <a:r>
              <a:rPr lang="en-US" sz="1400">
                <a:solidFill>
                  <a:schemeClr val="dk1"/>
                </a:solidFill>
                <a:latin typeface="Calibri"/>
                <a:ea typeface="Calibri"/>
                <a:cs typeface="Calibri"/>
                <a:sym typeface="Calibri"/>
              </a:rPr>
              <a:t>Quando perceber que está realizando uma inferência tente se perguntar sobre o que o faz pensar isso, que características da proposta te leva a esse pensamento.</a:t>
            </a:r>
            <a:endParaRPr sz="1400">
              <a:solidFill>
                <a:schemeClr val="dk1"/>
              </a:solidFill>
              <a:latin typeface="Calibri"/>
              <a:ea typeface="Calibri"/>
              <a:cs typeface="Calibri"/>
              <a:sym typeface="Calibri"/>
            </a:endParaRPr>
          </a:p>
          <a:p>
            <a:pPr indent="0" lvl="0" marL="0" rtl="0" algn="l">
              <a:lnSpc>
                <a:spcPct val="73300"/>
              </a:lnSpc>
              <a:spcBef>
                <a:spcPts val="0"/>
              </a:spcBef>
              <a:spcAft>
                <a:spcPts val="0"/>
              </a:spcAft>
              <a:buNone/>
            </a:pPr>
            <a:r>
              <a:t/>
            </a:r>
            <a:endParaRPr sz="1400">
              <a:latin typeface="Calibri"/>
              <a:ea typeface="Calibri"/>
              <a:cs typeface="Calibri"/>
              <a:sym typeface="Calibri"/>
            </a:endParaRPr>
          </a:p>
          <a:p>
            <a:pPr indent="0" lvl="0" marL="0" rtl="0" algn="l">
              <a:lnSpc>
                <a:spcPct val="73300"/>
              </a:lnSpc>
              <a:spcBef>
                <a:spcPts val="0"/>
              </a:spcBef>
              <a:spcAft>
                <a:spcPts val="0"/>
              </a:spcAft>
              <a:buClr>
                <a:schemeClr val="dk1"/>
              </a:buClr>
              <a:buSzPts val="1100"/>
              <a:buFont typeface="Arial"/>
              <a:buNone/>
            </a:pPr>
            <a:r>
              <a:rPr lang="en-US" sz="1400">
                <a:latin typeface="Calibri"/>
                <a:ea typeface="Calibri"/>
                <a:cs typeface="Calibri"/>
                <a:sym typeface="Calibri"/>
              </a:rPr>
              <a:t>Usem a ficha de atividades para escrever as observações/devolutivas</a:t>
            </a:r>
            <a:endParaRPr sz="1400">
              <a:latin typeface="Calibri"/>
              <a:ea typeface="Calibri"/>
              <a:cs typeface="Calibri"/>
              <a:sym typeface="Calibri"/>
            </a:endParaRPr>
          </a:p>
        </p:txBody>
      </p:sp>
      <p:sp>
        <p:nvSpPr>
          <p:cNvPr id="520" name="Google Shape;520;g139a7875c5c_0_4"/>
          <p:cNvSpPr txBox="1"/>
          <p:nvPr/>
        </p:nvSpPr>
        <p:spPr>
          <a:xfrm>
            <a:off x="6366150" y="2649000"/>
            <a:ext cx="2181900" cy="585000"/>
          </a:xfrm>
          <a:prstGeom prst="rect">
            <a:avLst/>
          </a:prstGeom>
          <a:solidFill>
            <a:srgbClr val="A4C2F4"/>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300">
                <a:latin typeface="Open Sans"/>
                <a:ea typeface="Open Sans"/>
                <a:cs typeface="Open Sans"/>
                <a:sym typeface="Open Sans"/>
              </a:rPr>
              <a:t>a ideia é abrir espaços de diálogos e não fechá-lo</a:t>
            </a:r>
            <a:endParaRPr sz="1300">
              <a:latin typeface="Open Sans"/>
              <a:ea typeface="Open Sans"/>
              <a:cs typeface="Open Sans"/>
              <a:sym typeface="Open Sans"/>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4" name="Shape 524"/>
        <p:cNvGrpSpPr/>
        <p:nvPr/>
      </p:nvGrpSpPr>
      <p:grpSpPr>
        <a:xfrm>
          <a:off x="0" y="0"/>
          <a:ext cx="0" cy="0"/>
          <a:chOff x="0" y="0"/>
          <a:chExt cx="0" cy="0"/>
        </a:xfrm>
      </p:grpSpPr>
      <p:graphicFrame>
        <p:nvGraphicFramePr>
          <p:cNvPr id="525" name="Google Shape;525;g139a7875c5c_0_14"/>
          <p:cNvGraphicFramePr/>
          <p:nvPr/>
        </p:nvGraphicFramePr>
        <p:xfrm>
          <a:off x="280413" y="1015500"/>
          <a:ext cx="3000000" cy="3000000"/>
        </p:xfrm>
        <a:graphic>
          <a:graphicData uri="http://schemas.openxmlformats.org/drawingml/2006/table">
            <a:tbl>
              <a:tblPr>
                <a:noFill/>
                <a:tableStyleId>{3E1341D8-E750-4D3B-B414-F3975121A2EB}</a:tableStyleId>
              </a:tblPr>
              <a:tblGrid>
                <a:gridCol w="2216525"/>
                <a:gridCol w="3977025"/>
                <a:gridCol w="2471075"/>
              </a:tblGrid>
              <a:tr h="503750">
                <a:tc>
                  <a:txBody>
                    <a:bodyPr/>
                    <a:lstStyle/>
                    <a:p>
                      <a:pPr indent="0" lvl="0" marL="0" rtl="0" algn="ctr">
                        <a:spcBef>
                          <a:spcPts val="0"/>
                        </a:spcBef>
                        <a:spcAft>
                          <a:spcPts val="0"/>
                        </a:spcAft>
                        <a:buNone/>
                      </a:pPr>
                      <a:r>
                        <a:rPr b="1" lang="en-US" sz="1000">
                          <a:latin typeface="Calibri"/>
                          <a:ea typeface="Calibri"/>
                          <a:cs typeface="Calibri"/>
                          <a:sym typeface="Calibri"/>
                        </a:rPr>
                        <a:t>Evidências de pontos a serem melhorados</a:t>
                      </a:r>
                      <a:endParaRPr b="1" sz="10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US" sz="1000">
                          <a:latin typeface="Calibri"/>
                          <a:ea typeface="Calibri"/>
                          <a:cs typeface="Calibri"/>
                          <a:sym typeface="Calibri"/>
                        </a:rPr>
                        <a:t>Critérios para avaliação</a:t>
                      </a:r>
                      <a:endParaRPr b="1" sz="1000">
                        <a:latin typeface="Calibri"/>
                        <a:ea typeface="Calibri"/>
                        <a:cs typeface="Calibri"/>
                        <a:sym typeface="Calibri"/>
                      </a:endParaRPr>
                    </a:p>
                    <a:p>
                      <a:pPr indent="0" lvl="0" marL="0" rtl="0" algn="ctr">
                        <a:spcBef>
                          <a:spcPts val="0"/>
                        </a:spcBef>
                        <a:spcAft>
                          <a:spcPts val="0"/>
                        </a:spcAft>
                        <a:buNone/>
                      </a:pPr>
                      <a:r>
                        <a:rPr b="1" lang="en-US" sz="1000">
                          <a:latin typeface="Calibri"/>
                          <a:ea typeface="Calibri"/>
                          <a:cs typeface="Calibri"/>
                          <a:sym typeface="Calibri"/>
                        </a:rPr>
                        <a:t>Atividade 3 - Revisão bibliográfica</a:t>
                      </a:r>
                      <a:endParaRPr b="1" sz="10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US" sz="1000">
                          <a:latin typeface="Calibri"/>
                          <a:ea typeface="Calibri"/>
                          <a:cs typeface="Calibri"/>
                          <a:sym typeface="Calibri"/>
                        </a:rPr>
                        <a:t>Evidências de pontos fortes</a:t>
                      </a:r>
                      <a:endParaRPr b="1" sz="1000">
                        <a:latin typeface="Calibri"/>
                        <a:ea typeface="Calibri"/>
                        <a:cs typeface="Calibri"/>
                        <a:sym typeface="Calibri"/>
                      </a:endParaRPr>
                    </a:p>
                  </a:txBody>
                  <a:tcPr marT="63500" marB="63500" marR="63500" marL="63500"/>
                </a:tc>
              </a:tr>
              <a:tr h="389600">
                <a:tc gridSpan="3">
                  <a:txBody>
                    <a:bodyPr/>
                    <a:lstStyle/>
                    <a:p>
                      <a:pPr indent="0" lvl="0" marL="0" rtl="0" algn="ctr">
                        <a:spcBef>
                          <a:spcPts val="0"/>
                        </a:spcBef>
                        <a:spcAft>
                          <a:spcPts val="0"/>
                        </a:spcAft>
                        <a:buNone/>
                      </a:pPr>
                      <a:r>
                        <a:rPr b="1" lang="en-US" sz="1000">
                          <a:latin typeface="Calibri"/>
                          <a:ea typeface="Calibri"/>
                          <a:cs typeface="Calibri"/>
                          <a:sym typeface="Calibri"/>
                        </a:rPr>
                        <a:t>Aspectos gerais</a:t>
                      </a:r>
                      <a:endParaRPr b="1" sz="1000">
                        <a:latin typeface="Calibri"/>
                        <a:ea typeface="Calibri"/>
                        <a:cs typeface="Calibri"/>
                        <a:sym typeface="Calibri"/>
                      </a:endParaRPr>
                    </a:p>
                  </a:txBody>
                  <a:tcPr marT="63500" marB="63500" marR="63500" marL="63500"/>
                </a:tc>
                <a:tc hMerge="1"/>
                <a:tc hMerge="1"/>
              </a:tr>
              <a:tr h="52595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Estrutura, clareza e coerência</a:t>
                      </a:r>
                      <a:endParaRPr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O texto, de maneira geral, é claro, compreensível, coeso e coerente com a temática da pretensão de pesquisa?</a:t>
                      </a:r>
                      <a:endParaRPr sz="1000">
                        <a:latin typeface="Muli"/>
                        <a:ea typeface="Muli"/>
                        <a:cs typeface="Muli"/>
                        <a:sym typeface="Mul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615275">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Conexões com o tema da pesquisa (e título do projeto)</a:t>
                      </a:r>
                      <a:endParaRPr b="1" sz="1000">
                        <a:latin typeface="Calibri"/>
                        <a:ea typeface="Calibri"/>
                        <a:cs typeface="Calibri"/>
                        <a:sym typeface="Calibri"/>
                      </a:endParaRPr>
                    </a:p>
                    <a:p>
                      <a:pPr indent="0" lvl="0" marL="0" rtl="0" algn="l">
                        <a:spcBef>
                          <a:spcPts val="0"/>
                        </a:spcBef>
                        <a:spcAft>
                          <a:spcPts val="0"/>
                        </a:spcAft>
                        <a:buNone/>
                      </a:pPr>
                      <a:r>
                        <a:rPr lang="en-US" sz="1000">
                          <a:solidFill>
                            <a:schemeClr val="dk1"/>
                          </a:solidFill>
                          <a:latin typeface="Muli"/>
                          <a:ea typeface="Muli"/>
                          <a:cs typeface="Muli"/>
                          <a:sym typeface="Muli"/>
                        </a:rPr>
                        <a:t>[Os achados da revisão bibliográfica são importantes e relevantes? </a:t>
                      </a:r>
                      <a:r>
                        <a:rPr lang="en-US" sz="1000">
                          <a:latin typeface="Muli"/>
                          <a:ea typeface="Muli"/>
                          <a:cs typeface="Muli"/>
                          <a:sym typeface="Muli"/>
                        </a:rPr>
                        <a:t>O/A autor(a) está atento(a) para que direção seguir levando em consideração elementos da revisão bibliográfica</a:t>
                      </a:r>
                      <a:r>
                        <a:rPr lang="en-US" sz="1000">
                          <a:latin typeface="Muli"/>
                          <a:ea typeface="Muli"/>
                          <a:cs typeface="Muli"/>
                          <a:sym typeface="Muli"/>
                        </a:rPr>
                        <a:t>?]</a:t>
                      </a:r>
                      <a:endParaRPr sz="1000">
                        <a:latin typeface="Muli"/>
                        <a:ea typeface="Muli"/>
                        <a:cs typeface="Muli"/>
                        <a:sym typeface="Mul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325950">
                <a:tc gridSpan="3">
                  <a:txBody>
                    <a:bodyPr/>
                    <a:lstStyle/>
                    <a:p>
                      <a:pPr indent="0" lvl="0" marL="0" rtl="0" algn="ctr">
                        <a:spcBef>
                          <a:spcPts val="0"/>
                        </a:spcBef>
                        <a:spcAft>
                          <a:spcPts val="0"/>
                        </a:spcAft>
                        <a:buNone/>
                      </a:pPr>
                      <a:r>
                        <a:rPr b="1" lang="en-US" sz="1000">
                          <a:latin typeface="Calibri"/>
                          <a:ea typeface="Calibri"/>
                          <a:cs typeface="Calibri"/>
                          <a:sym typeface="Calibri"/>
                        </a:rPr>
                        <a:t>Conteúdo </a:t>
                      </a:r>
                      <a:endParaRPr b="1" sz="1000">
                        <a:latin typeface="Calibri"/>
                        <a:ea typeface="Calibri"/>
                        <a:cs typeface="Calibri"/>
                        <a:sym typeface="Calibri"/>
                      </a:endParaRPr>
                    </a:p>
                  </a:txBody>
                  <a:tcPr marT="63500" marB="63500" marR="63500" marL="63500"/>
                </a:tc>
                <a:tc hMerge="1"/>
                <a:tc hMerge="1"/>
              </a:tr>
              <a:tr h="52595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Como realizou a revisão bibliográfica?</a:t>
                      </a:r>
                      <a:endParaRPr b="1"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[Há texto introdutório indicando como foi realizada a revisão bibliográfica (quais fontes? quantos artigos? etc.)</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61365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Justificativas para as escolhas</a:t>
                      </a:r>
                      <a:endParaRPr b="1"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[Há alguma justificativa para as escolhas (fontes e artigos) efetuadas?]</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690325">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Texto e articulação entre </a:t>
                      </a:r>
                      <a:r>
                        <a:rPr b="1" lang="en-US" sz="1000">
                          <a:latin typeface="Calibri"/>
                          <a:ea typeface="Calibri"/>
                          <a:cs typeface="Calibri"/>
                          <a:sym typeface="Calibri"/>
                        </a:rPr>
                        <a:t>os artigos </a:t>
                      </a:r>
                      <a:endParaRPr sz="1000">
                        <a:latin typeface="Muli"/>
                        <a:ea typeface="Muli"/>
                        <a:cs typeface="Muli"/>
                        <a:sym typeface="Muli"/>
                      </a:endParaRPr>
                    </a:p>
                    <a:p>
                      <a:pPr indent="0" lvl="0" marL="0" rtl="0" algn="just">
                        <a:lnSpc>
                          <a:spcPct val="115000"/>
                        </a:lnSpc>
                        <a:spcBef>
                          <a:spcPts val="0"/>
                        </a:spcBef>
                        <a:spcAft>
                          <a:spcPts val="0"/>
                        </a:spcAft>
                        <a:buNone/>
                      </a:pPr>
                      <a:r>
                        <a:rPr lang="en-US" sz="1000">
                          <a:latin typeface="Muli"/>
                          <a:ea typeface="Muli"/>
                          <a:cs typeface="Muli"/>
                          <a:sym typeface="Muli"/>
                        </a:rPr>
                        <a:t>[Há um texto que articule as ideias apresentadas pelos artigos, bem como semelhanças e diferenças entre eles? Há citações diretas e indiretas realizadas de forma adequada?]</a:t>
                      </a:r>
                      <a:endParaRPr sz="1000">
                        <a:latin typeface="Muli"/>
                        <a:ea typeface="Muli"/>
                        <a:cs typeface="Muli"/>
                        <a:sym typeface="Mul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r h="60375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US" sz="1000">
                          <a:latin typeface="Calibri"/>
                          <a:ea typeface="Calibri"/>
                          <a:cs typeface="Calibri"/>
                          <a:sym typeface="Calibri"/>
                        </a:rPr>
                        <a:t>Referências Bibliográficas</a:t>
                      </a:r>
                      <a:endParaRPr b="1" sz="1000">
                        <a:latin typeface="Calibri"/>
                        <a:ea typeface="Calibri"/>
                        <a:cs typeface="Calibri"/>
                        <a:sym typeface="Calibri"/>
                      </a:endParaRPr>
                    </a:p>
                    <a:p>
                      <a:pPr indent="0" lvl="0" marL="0" rtl="0" algn="just">
                        <a:lnSpc>
                          <a:spcPct val="115000"/>
                        </a:lnSpc>
                        <a:spcBef>
                          <a:spcPts val="0"/>
                        </a:spcBef>
                        <a:spcAft>
                          <a:spcPts val="0"/>
                        </a:spcAft>
                        <a:buNone/>
                      </a:pPr>
                      <a:r>
                        <a:rPr lang="en-US" sz="1000">
                          <a:latin typeface="Muli"/>
                          <a:ea typeface="Muli"/>
                          <a:cs typeface="Muli"/>
                          <a:sym typeface="Muli"/>
                        </a:rPr>
                        <a:t>[As referências bibliográficas dos artigos selecionados são apresentadas de forma adequada ao final?]</a:t>
                      </a:r>
                      <a:endParaRPr sz="10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E5CD"/>
        </a:solidFill>
      </p:bgPr>
    </p:bg>
    <p:spTree>
      <p:nvGrpSpPr>
        <p:cNvPr id="529" name="Shape 529"/>
        <p:cNvGrpSpPr/>
        <p:nvPr/>
      </p:nvGrpSpPr>
      <p:grpSpPr>
        <a:xfrm>
          <a:off x="0" y="0"/>
          <a:ext cx="0" cy="0"/>
          <a:chOff x="0" y="0"/>
          <a:chExt cx="0" cy="0"/>
        </a:xfrm>
      </p:grpSpPr>
      <p:sp>
        <p:nvSpPr>
          <p:cNvPr id="530" name="Google Shape;530;g139a7875c5c_0_21"/>
          <p:cNvSpPr txBox="1"/>
          <p:nvPr>
            <p:ph type="ctrTitle"/>
          </p:nvPr>
        </p:nvSpPr>
        <p:spPr>
          <a:xfrm>
            <a:off x="2799900" y="1928400"/>
            <a:ext cx="3544200" cy="2606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US" sz="4900"/>
              <a:t>Orientações gerais para as apresentações</a:t>
            </a:r>
            <a:endParaRPr sz="4900"/>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534" name="Shape 534"/>
        <p:cNvGrpSpPr/>
        <p:nvPr/>
      </p:nvGrpSpPr>
      <p:grpSpPr>
        <a:xfrm>
          <a:off x="0" y="0"/>
          <a:ext cx="0" cy="0"/>
          <a:chOff x="0" y="0"/>
          <a:chExt cx="0" cy="0"/>
        </a:xfrm>
      </p:grpSpPr>
      <p:sp>
        <p:nvSpPr>
          <p:cNvPr id="535" name="Google Shape;535;g139a7875c5c_0_18"/>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US" sz="3900"/>
              <a:t>Apresentações</a:t>
            </a:r>
            <a:endParaRPr b="1" sz="3900"/>
          </a:p>
        </p:txBody>
      </p:sp>
      <p:sp>
        <p:nvSpPr>
          <p:cNvPr id="536" name="Google Shape;536;g139a7875c5c_0_18"/>
          <p:cNvSpPr txBox="1"/>
          <p:nvPr>
            <p:ph idx="1" type="body"/>
          </p:nvPr>
        </p:nvSpPr>
        <p:spPr>
          <a:xfrm>
            <a:off x="311700" y="1536633"/>
            <a:ext cx="3999900" cy="4555200"/>
          </a:xfrm>
          <a:prstGeom prst="rect">
            <a:avLst/>
          </a:prstGeom>
          <a:solidFill>
            <a:srgbClr val="FBD4B4"/>
          </a:solidFill>
        </p:spPr>
        <p:txBody>
          <a:bodyPr anchorCtr="0" anchor="t"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b="1" lang="en-US"/>
              <a:t>04/10</a:t>
            </a:r>
            <a:endParaRPr b="1"/>
          </a:p>
          <a:p>
            <a:pPr indent="0" lvl="0" marL="0" rtl="0" algn="ctr">
              <a:spcBef>
                <a:spcPts val="1200"/>
              </a:spcBef>
              <a:spcAft>
                <a:spcPts val="0"/>
              </a:spcAft>
              <a:buClr>
                <a:schemeClr val="dk1"/>
              </a:buClr>
              <a:buSzPts val="1100"/>
              <a:buFont typeface="Arial"/>
              <a:buNone/>
            </a:pPr>
            <a:r>
              <a:t/>
            </a:r>
            <a:endParaRPr b="1"/>
          </a:p>
          <a:p>
            <a:pPr indent="0" lvl="0" marL="0" rtl="0" algn="ctr">
              <a:spcBef>
                <a:spcPts val="1200"/>
              </a:spcBef>
              <a:spcAft>
                <a:spcPts val="0"/>
              </a:spcAft>
              <a:buClr>
                <a:schemeClr val="dk1"/>
              </a:buClr>
              <a:buSzPts val="1100"/>
              <a:buFont typeface="Arial"/>
              <a:buNone/>
            </a:pPr>
            <a:r>
              <a:rPr b="1" lang="en-US"/>
              <a:t>MILA</a:t>
            </a:r>
            <a:endParaRPr b="1"/>
          </a:p>
          <a:p>
            <a:pPr indent="0" lvl="0" marL="0" rtl="0" algn="ctr">
              <a:spcBef>
                <a:spcPts val="1200"/>
              </a:spcBef>
              <a:spcAft>
                <a:spcPts val="0"/>
              </a:spcAft>
              <a:buClr>
                <a:schemeClr val="dk1"/>
              </a:buClr>
              <a:buSzPts val="1100"/>
              <a:buFont typeface="Arial"/>
              <a:buNone/>
            </a:pPr>
            <a:r>
              <a:rPr b="1" lang="en-US"/>
              <a:t>THALES</a:t>
            </a:r>
            <a:endParaRPr b="1"/>
          </a:p>
          <a:p>
            <a:pPr indent="0" lvl="0" marL="0" rtl="0" algn="ctr">
              <a:spcBef>
                <a:spcPts val="1200"/>
              </a:spcBef>
              <a:spcAft>
                <a:spcPts val="0"/>
              </a:spcAft>
              <a:buClr>
                <a:schemeClr val="dk1"/>
              </a:buClr>
              <a:buSzPts val="1100"/>
              <a:buFont typeface="Arial"/>
              <a:buNone/>
            </a:pPr>
            <a:r>
              <a:rPr b="1" lang="en-US"/>
              <a:t>LORENZO</a:t>
            </a:r>
            <a:endParaRPr b="1"/>
          </a:p>
          <a:p>
            <a:pPr indent="0" lvl="0" marL="0" rtl="0" algn="ctr">
              <a:spcBef>
                <a:spcPts val="1200"/>
              </a:spcBef>
              <a:spcAft>
                <a:spcPts val="0"/>
              </a:spcAft>
              <a:buClr>
                <a:schemeClr val="dk1"/>
              </a:buClr>
              <a:buSzPts val="1100"/>
              <a:buFont typeface="Arial"/>
              <a:buNone/>
            </a:pPr>
            <a:r>
              <a:rPr b="1" lang="en-US"/>
              <a:t>GIOVANI</a:t>
            </a:r>
            <a:endParaRPr b="1"/>
          </a:p>
          <a:p>
            <a:pPr indent="0" lvl="0" marL="0" rtl="0" algn="ctr">
              <a:spcBef>
                <a:spcPts val="1200"/>
              </a:spcBef>
              <a:spcAft>
                <a:spcPts val="0"/>
              </a:spcAft>
              <a:buClr>
                <a:schemeClr val="dk1"/>
              </a:buClr>
              <a:buSzPts val="1100"/>
              <a:buFont typeface="Arial"/>
              <a:buNone/>
            </a:pPr>
            <a:r>
              <a:rPr b="1" lang="en-US"/>
              <a:t>LENIN</a:t>
            </a:r>
            <a:endParaRPr b="1"/>
          </a:p>
          <a:p>
            <a:pPr indent="0" lvl="0" marL="0" rtl="0" algn="ctr">
              <a:spcBef>
                <a:spcPts val="1200"/>
              </a:spcBef>
              <a:spcAft>
                <a:spcPts val="0"/>
              </a:spcAft>
              <a:buClr>
                <a:schemeClr val="dk1"/>
              </a:buClr>
              <a:buSzPts val="1100"/>
              <a:buFont typeface="Arial"/>
              <a:buNone/>
            </a:pPr>
            <a:r>
              <a:rPr b="1" lang="en-US"/>
              <a:t>ENRICO</a:t>
            </a:r>
            <a:endParaRPr b="1"/>
          </a:p>
          <a:p>
            <a:pPr indent="0" lvl="0" marL="0" rtl="0" algn="ctr">
              <a:spcBef>
                <a:spcPts val="1200"/>
              </a:spcBef>
              <a:spcAft>
                <a:spcPts val="0"/>
              </a:spcAft>
              <a:buClr>
                <a:schemeClr val="dk1"/>
              </a:buClr>
              <a:buSzPts val="1100"/>
              <a:buFont typeface="Arial"/>
              <a:buNone/>
            </a:pPr>
            <a:r>
              <a:rPr b="1" lang="en-US"/>
              <a:t>MATHEUS S.</a:t>
            </a:r>
            <a:endParaRPr b="1"/>
          </a:p>
          <a:p>
            <a:pPr indent="0" lvl="0" marL="0" rtl="0" algn="ctr">
              <a:spcBef>
                <a:spcPts val="1200"/>
              </a:spcBef>
              <a:spcAft>
                <a:spcPts val="0"/>
              </a:spcAft>
              <a:buClr>
                <a:schemeClr val="dk1"/>
              </a:buClr>
              <a:buSzPts val="1100"/>
              <a:buFont typeface="Arial"/>
              <a:buNone/>
            </a:pPr>
            <a:r>
              <a:t/>
            </a:r>
            <a:endParaRPr b="1"/>
          </a:p>
          <a:p>
            <a:pPr indent="0" lvl="0" marL="0" rtl="0" algn="ctr">
              <a:spcBef>
                <a:spcPts val="1200"/>
              </a:spcBef>
              <a:spcAft>
                <a:spcPts val="1200"/>
              </a:spcAft>
              <a:buNone/>
            </a:pPr>
            <a:r>
              <a:t/>
            </a:r>
            <a:endParaRPr b="1"/>
          </a:p>
        </p:txBody>
      </p:sp>
      <p:sp>
        <p:nvSpPr>
          <p:cNvPr id="537" name="Google Shape;537;g139a7875c5c_0_18"/>
          <p:cNvSpPr txBox="1"/>
          <p:nvPr>
            <p:ph idx="2" type="body"/>
          </p:nvPr>
        </p:nvSpPr>
        <p:spPr>
          <a:xfrm>
            <a:off x="4832400" y="1536633"/>
            <a:ext cx="3999900" cy="4555200"/>
          </a:xfrm>
          <a:prstGeom prst="rect">
            <a:avLst/>
          </a:prstGeom>
          <a:solidFill>
            <a:srgbClr val="CFE2F3"/>
          </a:solidFill>
        </p:spPr>
        <p:txBody>
          <a:bodyPr anchorCtr="0" anchor="t"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b="1" lang="en-US"/>
              <a:t>11</a:t>
            </a:r>
            <a:r>
              <a:rPr b="1" lang="en-US"/>
              <a:t>/10</a:t>
            </a:r>
            <a:endParaRPr b="1"/>
          </a:p>
          <a:p>
            <a:pPr indent="0" lvl="0" marL="0" rtl="0" algn="ctr">
              <a:spcBef>
                <a:spcPts val="1200"/>
              </a:spcBef>
              <a:spcAft>
                <a:spcPts val="0"/>
              </a:spcAft>
              <a:buClr>
                <a:schemeClr val="dk1"/>
              </a:buClr>
              <a:buSzPts val="1100"/>
              <a:buFont typeface="Arial"/>
              <a:buNone/>
            </a:pPr>
            <a:r>
              <a:t/>
            </a:r>
            <a:endParaRPr b="1"/>
          </a:p>
          <a:p>
            <a:pPr indent="0" lvl="0" marL="0" rtl="0" algn="ctr">
              <a:spcBef>
                <a:spcPts val="1200"/>
              </a:spcBef>
              <a:spcAft>
                <a:spcPts val="0"/>
              </a:spcAft>
              <a:buClr>
                <a:schemeClr val="dk1"/>
              </a:buClr>
              <a:buSzPts val="1100"/>
              <a:buFont typeface="Arial"/>
              <a:buNone/>
            </a:pPr>
            <a:r>
              <a:rPr b="1" lang="en-US"/>
              <a:t>BEATRIZ</a:t>
            </a:r>
            <a:endParaRPr b="1"/>
          </a:p>
          <a:p>
            <a:pPr indent="0" lvl="0" marL="0" rtl="0" algn="ctr">
              <a:spcBef>
                <a:spcPts val="1200"/>
              </a:spcBef>
              <a:spcAft>
                <a:spcPts val="0"/>
              </a:spcAft>
              <a:buClr>
                <a:schemeClr val="dk1"/>
              </a:buClr>
              <a:buSzPts val="1100"/>
              <a:buFont typeface="Arial"/>
              <a:buNone/>
            </a:pPr>
            <a:r>
              <a:rPr b="1" lang="en-US"/>
              <a:t>FERNANDO</a:t>
            </a:r>
            <a:endParaRPr b="1"/>
          </a:p>
          <a:p>
            <a:pPr indent="0" lvl="0" marL="0" rtl="0" algn="ctr">
              <a:spcBef>
                <a:spcPts val="1200"/>
              </a:spcBef>
              <a:spcAft>
                <a:spcPts val="0"/>
              </a:spcAft>
              <a:buClr>
                <a:schemeClr val="dk1"/>
              </a:buClr>
              <a:buSzPts val="1100"/>
              <a:buFont typeface="Arial"/>
              <a:buNone/>
            </a:pPr>
            <a:r>
              <a:rPr b="1" lang="en-US"/>
              <a:t>RENAN</a:t>
            </a:r>
            <a:endParaRPr b="1"/>
          </a:p>
          <a:p>
            <a:pPr indent="0" lvl="0" marL="0" rtl="0" algn="ctr">
              <a:spcBef>
                <a:spcPts val="1200"/>
              </a:spcBef>
              <a:spcAft>
                <a:spcPts val="0"/>
              </a:spcAft>
              <a:buClr>
                <a:schemeClr val="dk1"/>
              </a:buClr>
              <a:buSzPts val="1100"/>
              <a:buFont typeface="Arial"/>
              <a:buNone/>
            </a:pPr>
            <a:r>
              <a:rPr b="1" lang="en-US"/>
              <a:t>LEONARDO</a:t>
            </a:r>
            <a:endParaRPr b="1"/>
          </a:p>
          <a:p>
            <a:pPr indent="0" lvl="0" marL="0" rtl="0" algn="ctr">
              <a:spcBef>
                <a:spcPts val="1200"/>
              </a:spcBef>
              <a:spcAft>
                <a:spcPts val="0"/>
              </a:spcAft>
              <a:buClr>
                <a:schemeClr val="dk1"/>
              </a:buClr>
              <a:buSzPts val="1100"/>
              <a:buFont typeface="Arial"/>
              <a:buNone/>
            </a:pPr>
            <a:r>
              <a:rPr b="1" lang="en-US"/>
              <a:t>VINÍCIUS</a:t>
            </a:r>
            <a:endParaRPr b="1"/>
          </a:p>
          <a:p>
            <a:pPr indent="0" lvl="0" marL="0" rtl="0" algn="ctr">
              <a:spcBef>
                <a:spcPts val="1200"/>
              </a:spcBef>
              <a:spcAft>
                <a:spcPts val="0"/>
              </a:spcAft>
              <a:buClr>
                <a:schemeClr val="dk1"/>
              </a:buClr>
              <a:buSzPts val="1100"/>
              <a:buFont typeface="Arial"/>
              <a:buNone/>
            </a:pPr>
            <a:r>
              <a:rPr b="1" lang="en-US"/>
              <a:t>GABRIEL</a:t>
            </a:r>
            <a:endParaRPr b="1"/>
          </a:p>
          <a:p>
            <a:pPr indent="0" lvl="0" marL="0" rtl="0" algn="ctr">
              <a:spcBef>
                <a:spcPts val="1200"/>
              </a:spcBef>
              <a:spcAft>
                <a:spcPts val="1200"/>
              </a:spcAft>
              <a:buClr>
                <a:schemeClr val="dk1"/>
              </a:buClr>
              <a:buSzPts val="1100"/>
              <a:buFont typeface="Arial"/>
              <a:buNone/>
            </a:pPr>
            <a:r>
              <a:rPr b="1" lang="en-US"/>
              <a:t>LORRAINE</a:t>
            </a:r>
            <a:endParaRPr b="1"/>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6B8AF"/>
        </a:solidFill>
      </p:bgPr>
    </p:bg>
    <p:spTree>
      <p:nvGrpSpPr>
        <p:cNvPr id="248" name="Shape 248"/>
        <p:cNvGrpSpPr/>
        <p:nvPr/>
      </p:nvGrpSpPr>
      <p:grpSpPr>
        <a:xfrm>
          <a:off x="0" y="0"/>
          <a:ext cx="0" cy="0"/>
          <a:chOff x="0" y="0"/>
          <a:chExt cx="0" cy="0"/>
        </a:xfrm>
      </p:grpSpPr>
      <p:sp>
        <p:nvSpPr>
          <p:cNvPr id="249" name="Google Shape;249;g13945efb85a_0_296"/>
          <p:cNvSpPr txBox="1"/>
          <p:nvPr>
            <p:ph type="title"/>
          </p:nvPr>
        </p:nvSpPr>
        <p:spPr>
          <a:xfrm>
            <a:off x="892969" y="178594"/>
            <a:ext cx="7358100" cy="1714500"/>
          </a:xfrm>
          <a:prstGeom prst="rect">
            <a:avLst/>
          </a:prstGeom>
          <a:noFill/>
          <a:ln>
            <a:noFill/>
          </a:ln>
        </p:spPr>
        <p:txBody>
          <a:bodyPr anchorCtr="0" anchor="ctr" bIns="35725" lIns="35725" spcFirstLastPara="1" rIns="35725" wrap="square" tIns="35725">
            <a:noAutofit/>
          </a:bodyPr>
          <a:lstStyle/>
          <a:p>
            <a:pPr indent="0" lvl="0" marL="0" marR="0" rtl="0" algn="r">
              <a:lnSpc>
                <a:spcPct val="100000"/>
              </a:lnSpc>
              <a:spcBef>
                <a:spcPts val="0"/>
              </a:spcBef>
              <a:spcAft>
                <a:spcPts val="0"/>
              </a:spcAft>
              <a:buClr>
                <a:srgbClr val="FFFFFF"/>
              </a:buClr>
              <a:buSzPts val="5900"/>
              <a:buFont typeface="Gill Sans"/>
              <a:buNone/>
            </a:pPr>
            <a:r>
              <a:rPr b="0" i="0" lang="en-US" sz="5900" u="none" cap="none" strike="noStrike">
                <a:latin typeface="Gill Sans"/>
                <a:ea typeface="Gill Sans"/>
                <a:cs typeface="Gill Sans"/>
                <a:sym typeface="Gill Sans"/>
              </a:rPr>
              <a:t>...tipos</a:t>
            </a:r>
            <a:endParaRPr/>
          </a:p>
        </p:txBody>
      </p:sp>
      <p:sp>
        <p:nvSpPr>
          <p:cNvPr id="250" name="Google Shape;250;g13945efb85a_0_296"/>
          <p:cNvSpPr txBox="1"/>
          <p:nvPr>
            <p:ph idx="1" type="body"/>
          </p:nvPr>
        </p:nvSpPr>
        <p:spPr>
          <a:xfrm>
            <a:off x="405176" y="1946672"/>
            <a:ext cx="8388900" cy="4018500"/>
          </a:xfrm>
          <a:prstGeom prst="rect">
            <a:avLst/>
          </a:prstGeom>
          <a:noFill/>
          <a:ln>
            <a:noFill/>
          </a:ln>
        </p:spPr>
        <p:txBody>
          <a:bodyPr anchorCtr="0" anchor="ctr" bIns="35725" lIns="35725" spcFirstLastPara="1" rIns="35725" wrap="square" tIns="35725">
            <a:noAutofit/>
          </a:bodyPr>
          <a:lstStyle/>
          <a:p>
            <a:pPr indent="-222250" lvl="0" marL="762000" rtl="0" algn="l">
              <a:lnSpc>
                <a:spcPct val="100000"/>
              </a:lnSpc>
              <a:spcBef>
                <a:spcPts val="0"/>
              </a:spcBef>
              <a:spcAft>
                <a:spcPts val="0"/>
              </a:spcAft>
              <a:buClr>
                <a:srgbClr val="FFFFFF"/>
              </a:buClr>
              <a:buSzPts val="2900"/>
              <a:buFont typeface="Gill Sans"/>
              <a:buChar char="•"/>
            </a:pPr>
            <a:r>
              <a:rPr b="1" lang="en-US" sz="2600"/>
              <a:t>Expositiva</a:t>
            </a:r>
            <a:r>
              <a:rPr lang="en-US" sz="1300"/>
              <a:t>: </a:t>
            </a:r>
            <a:r>
              <a:rPr lang="en-US" sz="2600">
                <a:latin typeface="Times"/>
                <a:ea typeface="Times"/>
                <a:cs typeface="Times"/>
                <a:sym typeface="Times"/>
              </a:rPr>
              <a:t>expõe um tema a partir de análise e síntese de várias pesquisas e requer para isso maturidade intelectual </a:t>
            </a:r>
            <a:endParaRPr sz="2600"/>
          </a:p>
          <a:p>
            <a:pPr indent="-222250" lvl="0" marL="762000" rtl="0" algn="l">
              <a:lnSpc>
                <a:spcPct val="100000"/>
              </a:lnSpc>
              <a:spcBef>
                <a:spcPts val="1700"/>
              </a:spcBef>
              <a:spcAft>
                <a:spcPts val="0"/>
              </a:spcAft>
              <a:buClr>
                <a:srgbClr val="FFFFFF"/>
              </a:buClr>
              <a:buSzPts val="2900"/>
              <a:buFont typeface="Gill Sans"/>
              <a:buChar char="•"/>
            </a:pPr>
            <a:r>
              <a:rPr b="1" lang="en-US" sz="2600"/>
              <a:t>Questionadora</a:t>
            </a:r>
            <a:r>
              <a:rPr lang="en-US" sz="1300"/>
              <a:t>: </a:t>
            </a:r>
            <a:r>
              <a:rPr lang="en-US" sz="2600">
                <a:latin typeface="Times"/>
                <a:ea typeface="Times"/>
                <a:cs typeface="Times"/>
                <a:sym typeface="Times"/>
              </a:rPr>
              <a:t>objetiva identificar as perspectivas para o futuro imediato da pesquisa sobre o tema em revisão </a:t>
            </a:r>
            <a:endParaRPr sz="2600"/>
          </a:p>
          <a:p>
            <a:pPr indent="-222250" lvl="0" marL="762000" rtl="0" algn="l">
              <a:lnSpc>
                <a:spcPct val="100000"/>
              </a:lnSpc>
              <a:spcBef>
                <a:spcPts val="1700"/>
              </a:spcBef>
              <a:spcAft>
                <a:spcPts val="0"/>
              </a:spcAft>
              <a:buClr>
                <a:srgbClr val="FFFFFF"/>
              </a:buClr>
              <a:buSzPts val="2900"/>
              <a:buFont typeface="Gill Sans"/>
              <a:buChar char="•"/>
            </a:pPr>
            <a:r>
              <a:rPr b="1" lang="en-US" sz="2600"/>
              <a:t>Histórica</a:t>
            </a:r>
            <a:r>
              <a:rPr lang="en-US" sz="1300"/>
              <a:t>: </a:t>
            </a:r>
            <a:r>
              <a:rPr lang="en-US" sz="2600">
                <a:latin typeface="Times"/>
                <a:ea typeface="Times"/>
                <a:cs typeface="Times"/>
                <a:sym typeface="Times"/>
              </a:rPr>
              <a:t>documenta o desenvolvimento da pesquisa em determinada área </a:t>
            </a:r>
            <a:endParaRPr sz="2600"/>
          </a:p>
          <a:p>
            <a:pPr indent="-222250" lvl="0" marL="762000" rtl="0" algn="l">
              <a:lnSpc>
                <a:spcPct val="100000"/>
              </a:lnSpc>
              <a:spcBef>
                <a:spcPts val="1700"/>
              </a:spcBef>
              <a:spcAft>
                <a:spcPts val="0"/>
              </a:spcAft>
              <a:buClr>
                <a:srgbClr val="FFFFFF"/>
              </a:buClr>
              <a:buSzPts val="2900"/>
              <a:buFont typeface="Gill Sans"/>
              <a:buChar char="•"/>
            </a:pPr>
            <a:r>
              <a:rPr b="1" lang="en-US" sz="2600"/>
              <a:t>Opinativa</a:t>
            </a:r>
            <a:r>
              <a:rPr lang="en-US" sz="1300"/>
              <a:t>: </a:t>
            </a:r>
            <a:r>
              <a:rPr lang="en-US" sz="2600">
                <a:latin typeface="Times"/>
                <a:ea typeface="Times"/>
                <a:cs typeface="Times"/>
                <a:sym typeface="Times"/>
              </a:rPr>
              <a:t>esclarece a respeito de um determinado tema na perspectiva de mudança. </a:t>
            </a:r>
            <a:endParaRPr sz="2600"/>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541" name="Shape 541"/>
        <p:cNvGrpSpPr/>
        <p:nvPr/>
      </p:nvGrpSpPr>
      <p:grpSpPr>
        <a:xfrm>
          <a:off x="0" y="0"/>
          <a:ext cx="0" cy="0"/>
          <a:chOff x="0" y="0"/>
          <a:chExt cx="0" cy="0"/>
        </a:xfrm>
      </p:grpSpPr>
      <p:sp>
        <p:nvSpPr>
          <p:cNvPr id="542" name="Google Shape;542;g139a7875c5c_0_28"/>
          <p:cNvSpPr txBox="1"/>
          <p:nvPr>
            <p:ph type="title"/>
          </p:nvPr>
        </p:nvSpPr>
        <p:spPr>
          <a:xfrm>
            <a:off x="265500" y="1644233"/>
            <a:ext cx="4045200" cy="19764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US"/>
              <a:t>Orientações para as apresentações</a:t>
            </a:r>
            <a:endParaRPr/>
          </a:p>
        </p:txBody>
      </p:sp>
      <p:sp>
        <p:nvSpPr>
          <p:cNvPr id="543" name="Google Shape;543;g139a7875c5c_0_28"/>
          <p:cNvSpPr txBox="1"/>
          <p:nvPr>
            <p:ph idx="2" type="body"/>
          </p:nvPr>
        </p:nvSpPr>
        <p:spPr>
          <a:xfrm>
            <a:off x="4717425" y="965425"/>
            <a:ext cx="4267200" cy="49269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b="1" lang="en-US">
                <a:solidFill>
                  <a:srgbClr val="980000"/>
                </a:solidFill>
              </a:rPr>
              <a:t>SUGESTÕES</a:t>
            </a:r>
            <a:endParaRPr b="1">
              <a:solidFill>
                <a:srgbClr val="980000"/>
              </a:solidFill>
            </a:endParaRPr>
          </a:p>
          <a:p>
            <a:pPr indent="0" lvl="0" marL="0" rtl="0" algn="l">
              <a:spcBef>
                <a:spcPts val="1200"/>
              </a:spcBef>
              <a:spcAft>
                <a:spcPts val="0"/>
              </a:spcAft>
              <a:buNone/>
            </a:pPr>
            <a:r>
              <a:t/>
            </a:r>
            <a:endParaRPr b="1"/>
          </a:p>
          <a:p>
            <a:pPr indent="0" lvl="0" marL="0" rtl="0" algn="l">
              <a:spcBef>
                <a:spcPts val="1200"/>
              </a:spcBef>
              <a:spcAft>
                <a:spcPts val="0"/>
              </a:spcAft>
              <a:buNone/>
            </a:pPr>
            <a:r>
              <a:rPr b="1" lang="en-US"/>
              <a:t>Título</a:t>
            </a:r>
            <a:r>
              <a:rPr lang="en-US"/>
              <a:t> </a:t>
            </a:r>
            <a:r>
              <a:rPr lang="en-US" sz="1600"/>
              <a:t>(mesmo que provisório)</a:t>
            </a:r>
            <a:endParaRPr sz="1600"/>
          </a:p>
          <a:p>
            <a:pPr indent="0" lvl="0" marL="0" rtl="0" algn="l">
              <a:spcBef>
                <a:spcPts val="1200"/>
              </a:spcBef>
              <a:spcAft>
                <a:spcPts val="0"/>
              </a:spcAft>
              <a:buNone/>
            </a:pPr>
            <a:r>
              <a:rPr b="1" lang="en-US"/>
              <a:t>Introdução </a:t>
            </a:r>
            <a:r>
              <a:rPr lang="en-US" sz="1600"/>
              <a:t>(mesmo que inicial)</a:t>
            </a:r>
            <a:endParaRPr sz="1600"/>
          </a:p>
          <a:p>
            <a:pPr indent="0" lvl="0" marL="457200" rtl="0" algn="l">
              <a:spcBef>
                <a:spcPts val="1200"/>
              </a:spcBef>
              <a:spcAft>
                <a:spcPts val="0"/>
              </a:spcAft>
              <a:buNone/>
            </a:pPr>
            <a:r>
              <a:rPr b="1" lang="en-US"/>
              <a:t>Contexto </a:t>
            </a:r>
            <a:r>
              <a:rPr lang="en-US" sz="1600"/>
              <a:t>(do tema e da pesquisa)</a:t>
            </a:r>
            <a:endParaRPr sz="1600"/>
          </a:p>
          <a:p>
            <a:pPr indent="0" lvl="0" marL="457200" rtl="0" algn="l">
              <a:spcBef>
                <a:spcPts val="1200"/>
              </a:spcBef>
              <a:spcAft>
                <a:spcPts val="0"/>
              </a:spcAft>
              <a:buNone/>
            </a:pPr>
            <a:r>
              <a:rPr b="1" lang="en-US"/>
              <a:t>Justificativa </a:t>
            </a:r>
            <a:r>
              <a:rPr lang="en-US" sz="1500"/>
              <a:t>(Por que essa pesquisa é importante [para você e para a área]?)</a:t>
            </a:r>
            <a:endParaRPr sz="1500"/>
          </a:p>
          <a:p>
            <a:pPr indent="0" lvl="0" marL="457200" rtl="0" algn="l">
              <a:spcBef>
                <a:spcPts val="1200"/>
              </a:spcBef>
              <a:spcAft>
                <a:spcPts val="0"/>
              </a:spcAft>
              <a:buNone/>
            </a:pPr>
            <a:r>
              <a:rPr b="1" lang="en-US"/>
              <a:t>Objetivo </a:t>
            </a:r>
            <a:r>
              <a:rPr lang="en-US" sz="1600"/>
              <a:t>(da sua pesquisa - o que você deseja saber?)</a:t>
            </a:r>
            <a:endParaRPr sz="1600"/>
          </a:p>
          <a:p>
            <a:pPr indent="0" lvl="0" marL="0" rtl="0" algn="l">
              <a:spcBef>
                <a:spcPts val="1200"/>
              </a:spcBef>
              <a:spcAft>
                <a:spcPts val="1200"/>
              </a:spcAft>
              <a:buNone/>
            </a:pPr>
            <a:r>
              <a:rPr b="1" lang="en-US"/>
              <a:t>Revisão Bibliográfica</a:t>
            </a:r>
            <a:r>
              <a:rPr lang="en-US" sz="1500"/>
              <a:t> (até o momento, com  principais: autores do tema; lacunas; achados, questões etc.)</a:t>
            </a:r>
            <a:endParaRPr sz="1500"/>
          </a:p>
        </p:txBody>
      </p:sp>
      <p:sp>
        <p:nvSpPr>
          <p:cNvPr id="544" name="Google Shape;544;g139a7875c5c_0_28"/>
          <p:cNvSpPr txBox="1"/>
          <p:nvPr>
            <p:ph idx="1" type="subTitle"/>
          </p:nvPr>
        </p:nvSpPr>
        <p:spPr>
          <a:xfrm>
            <a:off x="265500" y="3737433"/>
            <a:ext cx="4045200" cy="1646700"/>
          </a:xfrm>
          <a:prstGeom prst="rect">
            <a:avLst/>
          </a:prstGeom>
        </p:spPr>
        <p:txBody>
          <a:bodyPr anchorCtr="0" anchor="t" bIns="91425" lIns="91425" spcFirstLastPara="1" rIns="91425" wrap="square" tIns="91425">
            <a:normAutofit fontScale="92500" lnSpcReduction="20000"/>
          </a:bodyPr>
          <a:lstStyle/>
          <a:p>
            <a:pPr indent="0" lvl="0" marL="0" rtl="0" algn="ctr">
              <a:spcBef>
                <a:spcPts val="0"/>
              </a:spcBef>
              <a:spcAft>
                <a:spcPts val="0"/>
              </a:spcAft>
              <a:buNone/>
            </a:pPr>
            <a:r>
              <a:t/>
            </a:r>
            <a:endParaRPr sz="1800"/>
          </a:p>
          <a:p>
            <a:pPr indent="0" lvl="0" marL="0" rtl="0" algn="ctr">
              <a:spcBef>
                <a:spcPts val="0"/>
              </a:spcBef>
              <a:spcAft>
                <a:spcPts val="0"/>
              </a:spcAft>
              <a:buNone/>
            </a:pPr>
            <a:r>
              <a:rPr lang="en-US" sz="1800"/>
              <a:t>10 minutos:  apresentação </a:t>
            </a:r>
            <a:endParaRPr sz="1800"/>
          </a:p>
          <a:p>
            <a:pPr indent="0" lvl="0" marL="0" rtl="0" algn="ctr">
              <a:spcBef>
                <a:spcPts val="0"/>
              </a:spcBef>
              <a:spcAft>
                <a:spcPts val="0"/>
              </a:spcAft>
              <a:buNone/>
            </a:pPr>
            <a:r>
              <a:t/>
            </a:r>
            <a:endParaRPr sz="1800"/>
          </a:p>
          <a:p>
            <a:pPr indent="0" lvl="0" marL="0" rtl="0" algn="ctr">
              <a:spcBef>
                <a:spcPts val="0"/>
              </a:spcBef>
              <a:spcAft>
                <a:spcPts val="0"/>
              </a:spcAft>
              <a:buNone/>
            </a:pPr>
            <a:r>
              <a:rPr lang="en-US" sz="1800"/>
              <a:t>10 minutos: discussão</a:t>
            </a:r>
            <a:endParaRPr sz="1800"/>
          </a:p>
          <a:p>
            <a:pPr indent="0" lvl="0" marL="0" rtl="0" algn="ctr">
              <a:spcBef>
                <a:spcPts val="0"/>
              </a:spcBef>
              <a:spcAft>
                <a:spcPts val="0"/>
              </a:spcAft>
              <a:buNone/>
            </a:pPr>
            <a:r>
              <a:t/>
            </a:r>
            <a:endParaRPr sz="1800"/>
          </a:p>
          <a:p>
            <a:pPr indent="0" lvl="0" marL="0" rtl="0" algn="ctr">
              <a:spcBef>
                <a:spcPts val="0"/>
              </a:spcBef>
              <a:spcAft>
                <a:spcPts val="0"/>
              </a:spcAft>
              <a:buNone/>
            </a:pPr>
            <a:r>
              <a:rPr lang="en-US" sz="1800"/>
              <a:t>Enviar os slides de apresentação até às 9h do dia da apresentação</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E5CD"/>
        </a:solidFill>
      </p:bgPr>
    </p:bg>
    <p:spTree>
      <p:nvGrpSpPr>
        <p:cNvPr id="254" name="Shape 254"/>
        <p:cNvGrpSpPr/>
        <p:nvPr/>
      </p:nvGrpSpPr>
      <p:grpSpPr>
        <a:xfrm>
          <a:off x="0" y="0"/>
          <a:ext cx="0" cy="0"/>
          <a:chOff x="0" y="0"/>
          <a:chExt cx="0" cy="0"/>
        </a:xfrm>
      </p:grpSpPr>
      <p:sp>
        <p:nvSpPr>
          <p:cNvPr id="255" name="Google Shape;255;g13945efb85a_0_301"/>
          <p:cNvSpPr txBox="1"/>
          <p:nvPr>
            <p:ph type="title"/>
          </p:nvPr>
        </p:nvSpPr>
        <p:spPr>
          <a:xfrm>
            <a:off x="892969" y="178594"/>
            <a:ext cx="7358100" cy="1714500"/>
          </a:xfrm>
          <a:prstGeom prst="rect">
            <a:avLst/>
          </a:prstGeom>
          <a:noFill/>
          <a:ln>
            <a:noFill/>
          </a:ln>
        </p:spPr>
        <p:txBody>
          <a:bodyPr anchorCtr="0" anchor="ctr" bIns="35725" lIns="35725" spcFirstLastPara="1" rIns="35725" wrap="square" tIns="35725">
            <a:noAutofit/>
          </a:bodyPr>
          <a:lstStyle/>
          <a:p>
            <a:pPr indent="0" lvl="0" marL="0" marR="0" rtl="0" algn="r">
              <a:lnSpc>
                <a:spcPct val="100000"/>
              </a:lnSpc>
              <a:spcBef>
                <a:spcPts val="0"/>
              </a:spcBef>
              <a:spcAft>
                <a:spcPts val="0"/>
              </a:spcAft>
              <a:buClr>
                <a:srgbClr val="FFFFFF"/>
              </a:buClr>
              <a:buSzPts val="5900"/>
              <a:buFont typeface="Gill Sans"/>
              <a:buNone/>
            </a:pPr>
            <a:r>
              <a:rPr b="0" i="0" lang="en-US" sz="5900" u="none" cap="none" strike="noStrike">
                <a:latin typeface="Gill Sans"/>
                <a:ea typeface="Gill Sans"/>
                <a:cs typeface="Gill Sans"/>
                <a:sym typeface="Gill Sans"/>
              </a:rPr>
              <a:t>...propósito</a:t>
            </a:r>
            <a:endParaRPr/>
          </a:p>
        </p:txBody>
      </p:sp>
      <p:sp>
        <p:nvSpPr>
          <p:cNvPr id="256" name="Google Shape;256;g13945efb85a_0_301"/>
          <p:cNvSpPr txBox="1"/>
          <p:nvPr>
            <p:ph idx="1" type="body"/>
          </p:nvPr>
        </p:nvSpPr>
        <p:spPr>
          <a:xfrm>
            <a:off x="360158" y="1946672"/>
            <a:ext cx="8568600" cy="4018500"/>
          </a:xfrm>
          <a:prstGeom prst="rect">
            <a:avLst/>
          </a:prstGeom>
          <a:noFill/>
          <a:ln>
            <a:noFill/>
          </a:ln>
        </p:spPr>
        <p:txBody>
          <a:bodyPr anchorCtr="0" anchor="ctr" bIns="35725" lIns="35725" spcFirstLastPara="1" rIns="35725" wrap="square" tIns="35725">
            <a:noAutofit/>
          </a:bodyPr>
          <a:lstStyle/>
          <a:p>
            <a:pPr indent="-203200" lvl="0" marL="762000" rtl="0" algn="l">
              <a:lnSpc>
                <a:spcPct val="100000"/>
              </a:lnSpc>
              <a:spcBef>
                <a:spcPts val="0"/>
              </a:spcBef>
              <a:spcAft>
                <a:spcPts val="0"/>
              </a:spcAft>
              <a:buClr>
                <a:srgbClr val="FFFFFF"/>
              </a:buClr>
              <a:buSzPts val="2600"/>
              <a:buFont typeface="Times"/>
              <a:buChar char="•"/>
            </a:pPr>
            <a:r>
              <a:rPr b="1" lang="en-US" sz="2700">
                <a:latin typeface="Times"/>
                <a:ea typeface="Times"/>
                <a:cs typeface="Times"/>
                <a:sym typeface="Times"/>
              </a:rPr>
              <a:t>Analíticas</a:t>
            </a:r>
            <a:r>
              <a:rPr lang="en-US" sz="2700">
                <a:latin typeface="Times"/>
                <a:ea typeface="Times"/>
                <a:cs typeface="Times"/>
                <a:sym typeface="Times"/>
              </a:rPr>
              <a:t>: são feitas como um fim em si mesmas, por pesquisadores que se dedicam a efetuar, esporádica ou periodicamente, revisões sobre temas específicos, de modo que a somatória desses estudos possa, em longo prazo, fornecer um panorama geral do desenvolvimento de uma determinada área, com suas peculiaridades, sucessos e fracassos. </a:t>
            </a:r>
            <a:endParaRPr sz="2700">
              <a:latin typeface="Times"/>
              <a:ea typeface="Times"/>
              <a:cs typeface="Times"/>
              <a:sym typeface="Times"/>
            </a:endParaRPr>
          </a:p>
          <a:p>
            <a:pPr indent="-203200" lvl="0" marL="762000" rtl="0" algn="l">
              <a:lnSpc>
                <a:spcPct val="100000"/>
              </a:lnSpc>
              <a:spcBef>
                <a:spcPts val="1700"/>
              </a:spcBef>
              <a:spcAft>
                <a:spcPts val="0"/>
              </a:spcAft>
              <a:buClr>
                <a:srgbClr val="FFFFFF"/>
              </a:buClr>
              <a:buSzPts val="2600"/>
              <a:buFont typeface="Times"/>
              <a:buChar char="•"/>
            </a:pPr>
            <a:r>
              <a:rPr b="1" lang="en-US" sz="2700">
                <a:latin typeface="Times"/>
                <a:ea typeface="Times"/>
                <a:cs typeface="Times"/>
                <a:sym typeface="Times"/>
              </a:rPr>
              <a:t> de Base</a:t>
            </a:r>
            <a:r>
              <a:rPr lang="en-US" sz="2700">
                <a:latin typeface="Times"/>
                <a:ea typeface="Times"/>
                <a:cs typeface="Times"/>
                <a:sym typeface="Times"/>
              </a:rPr>
              <a:t>: aquelas que servem de apoio, para as pesquisas científicas e são desenvolvidas como suporte ao referencial teórico de monografias, dissertações, teses e outros textos científicos. </a:t>
            </a:r>
            <a:endParaRPr sz="27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F1DE"/>
        </a:solidFill>
      </p:bgPr>
    </p:bg>
    <p:spTree>
      <p:nvGrpSpPr>
        <p:cNvPr id="260" name="Shape 260"/>
        <p:cNvGrpSpPr/>
        <p:nvPr/>
      </p:nvGrpSpPr>
      <p:grpSpPr>
        <a:xfrm>
          <a:off x="0" y="0"/>
          <a:ext cx="0" cy="0"/>
          <a:chOff x="0" y="0"/>
          <a:chExt cx="0" cy="0"/>
        </a:xfrm>
      </p:grpSpPr>
      <p:sp>
        <p:nvSpPr>
          <p:cNvPr id="261" name="Google Shape;261;g13945efb85a_0_306"/>
          <p:cNvSpPr txBox="1"/>
          <p:nvPr>
            <p:ph type="title"/>
          </p:nvPr>
        </p:nvSpPr>
        <p:spPr>
          <a:xfrm>
            <a:off x="892969" y="258961"/>
            <a:ext cx="7358100" cy="1714500"/>
          </a:xfrm>
          <a:prstGeom prst="rect">
            <a:avLst/>
          </a:prstGeom>
          <a:noFill/>
          <a:ln>
            <a:noFill/>
          </a:ln>
        </p:spPr>
        <p:txBody>
          <a:bodyPr anchorCtr="0" anchor="ctr" bIns="35725" lIns="35725" spcFirstLastPara="1" rIns="35725" wrap="square" tIns="35725">
            <a:noAutofit/>
          </a:bodyPr>
          <a:lstStyle/>
          <a:p>
            <a:pPr indent="0" lvl="0" marL="0" marR="0" rtl="0" algn="r">
              <a:lnSpc>
                <a:spcPct val="100000"/>
              </a:lnSpc>
              <a:spcBef>
                <a:spcPts val="0"/>
              </a:spcBef>
              <a:spcAft>
                <a:spcPts val="0"/>
              </a:spcAft>
              <a:buClr>
                <a:srgbClr val="FFFFFF"/>
              </a:buClr>
              <a:buSzPts val="5900"/>
              <a:buFont typeface="Gill Sans"/>
              <a:buNone/>
            </a:pPr>
            <a:r>
              <a:rPr b="0" i="0" lang="en-US" sz="5900" u="none" cap="none" strike="noStrike">
                <a:solidFill>
                  <a:srgbClr val="980000"/>
                </a:solidFill>
                <a:latin typeface="Gill Sans"/>
                <a:ea typeface="Gill Sans"/>
                <a:cs typeface="Gill Sans"/>
                <a:sym typeface="Gill Sans"/>
              </a:rPr>
              <a:t>...abrangência</a:t>
            </a:r>
            <a:endParaRPr>
              <a:solidFill>
                <a:srgbClr val="980000"/>
              </a:solidFill>
            </a:endParaRPr>
          </a:p>
        </p:txBody>
      </p:sp>
      <p:sp>
        <p:nvSpPr>
          <p:cNvPr id="262" name="Google Shape;262;g13945efb85a_0_306"/>
          <p:cNvSpPr txBox="1"/>
          <p:nvPr>
            <p:ph idx="1" type="body"/>
          </p:nvPr>
        </p:nvSpPr>
        <p:spPr>
          <a:xfrm>
            <a:off x="892969" y="1946672"/>
            <a:ext cx="7358100" cy="4018500"/>
          </a:xfrm>
          <a:prstGeom prst="rect">
            <a:avLst/>
          </a:prstGeom>
          <a:noFill/>
          <a:ln>
            <a:noFill/>
          </a:ln>
        </p:spPr>
        <p:txBody>
          <a:bodyPr anchorCtr="0" anchor="ctr" bIns="35725" lIns="35725" spcFirstLastPara="1" rIns="35725" wrap="square" tIns="35725">
            <a:noAutofit/>
          </a:bodyPr>
          <a:lstStyle/>
          <a:p>
            <a:pPr indent="-406400" lvl="0" marL="939800" rtl="0" algn="l">
              <a:lnSpc>
                <a:spcPct val="100000"/>
              </a:lnSpc>
              <a:spcBef>
                <a:spcPts val="0"/>
              </a:spcBef>
              <a:spcAft>
                <a:spcPts val="0"/>
              </a:spcAft>
              <a:buClr>
                <a:srgbClr val="980000"/>
              </a:buClr>
              <a:buSzPts val="5000"/>
              <a:buFont typeface="Gill Sans"/>
              <a:buChar char="•"/>
            </a:pPr>
            <a:r>
              <a:rPr b="0" i="0" lang="en-US" sz="3000" u="none" cap="none" strike="noStrike">
                <a:solidFill>
                  <a:srgbClr val="980000"/>
                </a:solidFill>
                <a:latin typeface="Gill Sans"/>
                <a:ea typeface="Gill Sans"/>
                <a:cs typeface="Gill Sans"/>
                <a:sym typeface="Gill Sans"/>
              </a:rPr>
              <a:t>temporal: </a:t>
            </a:r>
            <a:r>
              <a:rPr lang="en-US" sz="1700">
                <a:solidFill>
                  <a:srgbClr val="980000"/>
                </a:solidFill>
                <a:latin typeface="Times"/>
                <a:ea typeface="Times"/>
                <a:cs typeface="Times"/>
                <a:sym typeface="Times"/>
              </a:rPr>
              <a:t>quando estipulam um período específico para cobertura </a:t>
            </a:r>
            <a:endParaRPr>
              <a:solidFill>
                <a:srgbClr val="980000"/>
              </a:solidFill>
            </a:endParaRPr>
          </a:p>
          <a:p>
            <a:pPr indent="-406400" lvl="0" marL="939800" rtl="0" algn="l">
              <a:lnSpc>
                <a:spcPct val="100000"/>
              </a:lnSpc>
              <a:spcBef>
                <a:spcPts val="1700"/>
              </a:spcBef>
              <a:spcAft>
                <a:spcPts val="0"/>
              </a:spcAft>
              <a:buClr>
                <a:srgbClr val="980000"/>
              </a:buClr>
              <a:buSzPts val="5000"/>
              <a:buFont typeface="Gill Sans"/>
              <a:buChar char="•"/>
            </a:pPr>
            <a:r>
              <a:rPr b="0" i="0" lang="en-US" sz="3000" u="none" cap="none" strike="noStrike">
                <a:solidFill>
                  <a:srgbClr val="980000"/>
                </a:solidFill>
                <a:latin typeface="Gill Sans"/>
                <a:ea typeface="Gill Sans"/>
                <a:cs typeface="Gill Sans"/>
                <a:sym typeface="Gill Sans"/>
              </a:rPr>
              <a:t>temático:</a:t>
            </a:r>
            <a:r>
              <a:rPr lang="en-US" sz="1700">
                <a:solidFill>
                  <a:srgbClr val="980000"/>
                </a:solidFill>
              </a:rPr>
              <a:t> </a:t>
            </a:r>
            <a:r>
              <a:rPr lang="en-US" sz="1700">
                <a:solidFill>
                  <a:srgbClr val="980000"/>
                </a:solidFill>
                <a:latin typeface="Times"/>
                <a:ea typeface="Times"/>
                <a:cs typeface="Times"/>
                <a:sym typeface="Times"/>
              </a:rPr>
              <a:t>quanto tratam de um recorte específico de determinado tema. </a:t>
            </a:r>
            <a:endParaRPr>
              <a:solidFill>
                <a:srgbClr val="98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BD4B4"/>
        </a:solidFill>
      </p:bgPr>
    </p:bg>
    <p:spTree>
      <p:nvGrpSpPr>
        <p:cNvPr id="266" name="Shape 266"/>
        <p:cNvGrpSpPr/>
        <p:nvPr/>
      </p:nvGrpSpPr>
      <p:grpSpPr>
        <a:xfrm>
          <a:off x="0" y="0"/>
          <a:ext cx="0" cy="0"/>
          <a:chOff x="0" y="0"/>
          <a:chExt cx="0" cy="0"/>
        </a:xfrm>
      </p:grpSpPr>
      <p:sp>
        <p:nvSpPr>
          <p:cNvPr id="267" name="Google Shape;267;g13945efb85a_0_311"/>
          <p:cNvSpPr txBox="1"/>
          <p:nvPr>
            <p:ph type="title"/>
          </p:nvPr>
        </p:nvSpPr>
        <p:spPr>
          <a:xfrm>
            <a:off x="892969" y="178594"/>
            <a:ext cx="7358100" cy="1000200"/>
          </a:xfrm>
          <a:prstGeom prst="rect">
            <a:avLst/>
          </a:prstGeom>
          <a:noFill/>
          <a:ln>
            <a:noFill/>
          </a:ln>
        </p:spPr>
        <p:txBody>
          <a:bodyPr anchorCtr="0" anchor="ctr" bIns="35725" lIns="35725" spcFirstLastPara="1" rIns="35725" wrap="square" tIns="35725">
            <a:noAutofit/>
          </a:bodyPr>
          <a:lstStyle/>
          <a:p>
            <a:pPr indent="0" lvl="0" marL="0" marR="0" rtl="0" algn="r">
              <a:lnSpc>
                <a:spcPct val="100000"/>
              </a:lnSpc>
              <a:spcBef>
                <a:spcPts val="0"/>
              </a:spcBef>
              <a:spcAft>
                <a:spcPts val="0"/>
              </a:spcAft>
              <a:buClr>
                <a:srgbClr val="FFFC79"/>
              </a:buClr>
              <a:buSzPts val="3400"/>
              <a:buFont typeface="Gill Sans"/>
              <a:buNone/>
            </a:pPr>
            <a:r>
              <a:rPr lang="en-US" sz="3400"/>
              <a:t>Estratégias para sua confecção</a:t>
            </a:r>
            <a:endParaRPr/>
          </a:p>
        </p:txBody>
      </p:sp>
      <p:sp>
        <p:nvSpPr>
          <p:cNvPr id="268" name="Google Shape;268;g13945efb85a_0_311"/>
          <p:cNvSpPr txBox="1"/>
          <p:nvPr>
            <p:ph idx="1" type="body"/>
          </p:nvPr>
        </p:nvSpPr>
        <p:spPr>
          <a:xfrm>
            <a:off x="210100" y="2035550"/>
            <a:ext cx="8668500" cy="4494600"/>
          </a:xfrm>
          <a:prstGeom prst="rect">
            <a:avLst/>
          </a:prstGeom>
          <a:noFill/>
          <a:ln>
            <a:noFill/>
          </a:ln>
        </p:spPr>
        <p:txBody>
          <a:bodyPr anchorCtr="0" anchor="ctr" bIns="35725" lIns="35725" spcFirstLastPara="1" rIns="35725" wrap="square" tIns="35725">
            <a:noAutofit/>
          </a:bodyPr>
          <a:lstStyle/>
          <a:p>
            <a:pPr indent="-209550" lvl="0" marL="762000" rtl="0" algn="l">
              <a:lnSpc>
                <a:spcPct val="100000"/>
              </a:lnSpc>
              <a:spcBef>
                <a:spcPts val="0"/>
              </a:spcBef>
              <a:spcAft>
                <a:spcPts val="0"/>
              </a:spcAft>
              <a:buClr>
                <a:srgbClr val="FFFFFF"/>
              </a:buClr>
              <a:buSzPts val="2700"/>
              <a:buFont typeface="Times"/>
              <a:buChar char="•"/>
            </a:pPr>
            <a:r>
              <a:rPr lang="en-US" sz="1500">
                <a:latin typeface="Times"/>
                <a:ea typeface="Times"/>
                <a:cs typeface="Times"/>
                <a:sym typeface="Times"/>
              </a:rPr>
              <a:t>o que o autor estava tentando descobrir? Ele formulou e definiu claramente um problema? O problema poderia ter sido abordado de modo mais eficaz a partir de outra perspectiva? </a:t>
            </a:r>
            <a:endParaRPr sz="2800"/>
          </a:p>
          <a:p>
            <a:pPr indent="-209550" lvl="0" marL="762000" rtl="0" algn="l">
              <a:lnSpc>
                <a:spcPct val="100000"/>
              </a:lnSpc>
              <a:spcBef>
                <a:spcPts val="1700"/>
              </a:spcBef>
              <a:spcAft>
                <a:spcPts val="0"/>
              </a:spcAft>
              <a:buClr>
                <a:srgbClr val="FFFFFF"/>
              </a:buClr>
              <a:buSzPts val="2700"/>
              <a:buFont typeface="Times"/>
              <a:buChar char="•"/>
            </a:pPr>
            <a:r>
              <a:rPr lang="en-US" sz="1500">
                <a:latin typeface="Times"/>
                <a:ea typeface="Times"/>
                <a:cs typeface="Times"/>
                <a:sym typeface="Times"/>
              </a:rPr>
              <a:t>o autor avaliou a literatura relevante para o problema? Inclui literatura que assume posições com as quais não concorda? Como o autor estrutura o argumento? </a:t>
            </a:r>
            <a:endParaRPr sz="2800"/>
          </a:p>
          <a:p>
            <a:pPr indent="-209550" lvl="0" marL="762000" rtl="0" algn="l">
              <a:lnSpc>
                <a:spcPct val="100000"/>
              </a:lnSpc>
              <a:spcBef>
                <a:spcPts val="1700"/>
              </a:spcBef>
              <a:spcAft>
                <a:spcPts val="0"/>
              </a:spcAft>
              <a:buClr>
                <a:srgbClr val="FFFFFF"/>
              </a:buClr>
              <a:buSzPts val="2700"/>
              <a:buFont typeface="Times"/>
              <a:buChar char="•"/>
            </a:pPr>
            <a:r>
              <a:rPr lang="en-US" sz="1500">
                <a:latin typeface="Times"/>
                <a:ea typeface="Times"/>
                <a:cs typeface="Times"/>
                <a:sym typeface="Times"/>
              </a:rPr>
              <a:t>num relato de pesquisa, que informação fornece sobre a amostra? Qual a precisão das medições? </a:t>
            </a:r>
            <a:endParaRPr sz="2800"/>
          </a:p>
          <a:p>
            <a:pPr indent="-209550" lvl="0" marL="762000" rtl="0" algn="l">
              <a:lnSpc>
                <a:spcPct val="100000"/>
              </a:lnSpc>
              <a:spcBef>
                <a:spcPts val="1700"/>
              </a:spcBef>
              <a:spcAft>
                <a:spcPts val="0"/>
              </a:spcAft>
              <a:buClr>
                <a:srgbClr val="FFFFFF"/>
              </a:buClr>
              <a:buSzPts val="2700"/>
              <a:buFont typeface="Times"/>
              <a:buChar char="•"/>
            </a:pPr>
            <a:r>
              <a:rPr lang="en-US" sz="1500">
                <a:latin typeface="Times"/>
                <a:ea typeface="Times"/>
                <a:cs typeface="Times"/>
                <a:sym typeface="Times"/>
              </a:rPr>
              <a:t>como os dados foram coletados? Qual a orientação de pesquisa do autor? Qual o seu referencial teórico? </a:t>
            </a:r>
            <a:endParaRPr sz="2800"/>
          </a:p>
          <a:p>
            <a:pPr indent="-209550" lvl="0" marL="762000" rtl="0" algn="l">
              <a:lnSpc>
                <a:spcPct val="100000"/>
              </a:lnSpc>
              <a:spcBef>
                <a:spcPts val="1700"/>
              </a:spcBef>
              <a:spcAft>
                <a:spcPts val="0"/>
              </a:spcAft>
              <a:buClr>
                <a:srgbClr val="FFFFFF"/>
              </a:buClr>
              <a:buSzPts val="2700"/>
              <a:buFont typeface="Times"/>
              <a:buChar char="•"/>
            </a:pPr>
            <a:r>
              <a:rPr lang="en-US" sz="1500">
                <a:latin typeface="Times"/>
                <a:ea typeface="Times"/>
                <a:cs typeface="Times"/>
                <a:sym typeface="Times"/>
              </a:rPr>
              <a:t>quais foram os resultados? Qual o relacionamento entre as perspectivas teóricas e práticas? </a:t>
            </a:r>
            <a:endParaRPr sz="2800"/>
          </a:p>
          <a:p>
            <a:pPr indent="-209550" lvl="0" marL="762000" rtl="0" algn="l">
              <a:lnSpc>
                <a:spcPct val="100000"/>
              </a:lnSpc>
              <a:spcBef>
                <a:spcPts val="1700"/>
              </a:spcBef>
              <a:spcAft>
                <a:spcPts val="0"/>
              </a:spcAft>
              <a:buClr>
                <a:srgbClr val="FFFFFF"/>
              </a:buClr>
              <a:buSzPts val="2700"/>
              <a:buFont typeface="Times"/>
              <a:buChar char="•"/>
            </a:pPr>
            <a:r>
              <a:rPr lang="en-US" sz="1500">
                <a:latin typeface="Times"/>
                <a:ea typeface="Times"/>
                <a:cs typeface="Times"/>
                <a:sym typeface="Times"/>
              </a:rPr>
              <a:t>o que o autor conclui e a que atribui suas descobertas? Pode-se aceitá-las como verdadeiras? Como é possível aplicá-las ao próprio trabalho?</a:t>
            </a:r>
            <a:endParaRPr sz="2800"/>
          </a:p>
        </p:txBody>
      </p:sp>
      <p:sp>
        <p:nvSpPr>
          <p:cNvPr id="269" name="Google Shape;269;g13945efb85a_0_311"/>
          <p:cNvSpPr txBox="1"/>
          <p:nvPr/>
        </p:nvSpPr>
        <p:spPr>
          <a:xfrm>
            <a:off x="2716189" y="955477"/>
            <a:ext cx="6162300" cy="690300"/>
          </a:xfrm>
          <a:prstGeom prst="rect">
            <a:avLst/>
          </a:prstGeom>
          <a:noFill/>
          <a:ln>
            <a:noFill/>
          </a:ln>
        </p:spPr>
        <p:txBody>
          <a:bodyPr anchorCtr="0" anchor="ctr" bIns="35725" lIns="35725" spcFirstLastPara="1" rIns="35725" wrap="square" tIns="35725">
            <a:spAutoFit/>
          </a:bodyPr>
          <a:lstStyle/>
          <a:p>
            <a:pPr indent="0" lvl="0" marL="0" marR="0" rtl="0" algn="l">
              <a:lnSpc>
                <a:spcPct val="100000"/>
              </a:lnSpc>
              <a:spcBef>
                <a:spcPts val="0"/>
              </a:spcBef>
              <a:spcAft>
                <a:spcPts val="0"/>
              </a:spcAft>
              <a:buClr>
                <a:srgbClr val="FFFFFF"/>
              </a:buClr>
              <a:buSzPts val="1300"/>
              <a:buFont typeface="Times"/>
              <a:buNone/>
            </a:pPr>
            <a:r>
              <a:rPr b="1" i="0" lang="en-US" sz="1300" u="none" cap="none" strike="noStrike">
                <a:solidFill>
                  <a:schemeClr val="dk1"/>
                </a:solidFill>
                <a:latin typeface="Times"/>
                <a:ea typeface="Times"/>
                <a:cs typeface="Times"/>
                <a:sym typeface="Times"/>
              </a:rPr>
              <a:t>É preciso cuidar para diferenciar as idéias do revisor das idéias dos autores revisados.</a:t>
            </a:r>
            <a:endParaRPr b="1" i="0" sz="3000" u="none" cap="none" strike="noStrike">
              <a:solidFill>
                <a:schemeClr val="dk1"/>
              </a:solidFill>
              <a:latin typeface="Times"/>
              <a:ea typeface="Times"/>
              <a:cs typeface="Times"/>
              <a:sym typeface="Times"/>
            </a:endParaRPr>
          </a:p>
          <a:p>
            <a:pPr indent="0" lvl="0" marL="0" marR="0" rtl="0" algn="l">
              <a:lnSpc>
                <a:spcPct val="100000"/>
              </a:lnSpc>
              <a:spcBef>
                <a:spcPts val="1700"/>
              </a:spcBef>
              <a:spcAft>
                <a:spcPts val="0"/>
              </a:spcAft>
              <a:buClr>
                <a:srgbClr val="FFFFFF"/>
              </a:buClr>
              <a:buSzPts val="1300"/>
              <a:buFont typeface="Times"/>
              <a:buNone/>
            </a:pPr>
            <a:r>
              <a:rPr b="1" i="0" lang="en-US" sz="1300" u="none" cap="none" strike="noStrike">
                <a:solidFill>
                  <a:schemeClr val="dk1"/>
                </a:solidFill>
                <a:latin typeface="Times"/>
                <a:ea typeface="Times"/>
                <a:cs typeface="Times"/>
                <a:sym typeface="Times"/>
              </a:rPr>
              <a:t>Uma sugestão é ter questões em vista ao ler e fazer fichamentos dos textos </a:t>
            </a:r>
            <a:endParaRPr b="1" sz="11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DAF8"/>
        </a:solidFill>
      </p:bgPr>
    </p:bg>
    <p:spTree>
      <p:nvGrpSpPr>
        <p:cNvPr id="273" name="Shape 273"/>
        <p:cNvGrpSpPr/>
        <p:nvPr/>
      </p:nvGrpSpPr>
      <p:grpSpPr>
        <a:xfrm>
          <a:off x="0" y="0"/>
          <a:ext cx="0" cy="0"/>
          <a:chOff x="0" y="0"/>
          <a:chExt cx="0" cy="0"/>
        </a:xfrm>
      </p:grpSpPr>
      <p:sp>
        <p:nvSpPr>
          <p:cNvPr id="274" name="Google Shape;274;g13945efb85a_0_317"/>
          <p:cNvSpPr txBox="1"/>
          <p:nvPr>
            <p:ph type="title"/>
          </p:nvPr>
        </p:nvSpPr>
        <p:spPr>
          <a:xfrm>
            <a:off x="892969" y="-410766"/>
            <a:ext cx="7870800" cy="1714500"/>
          </a:xfrm>
          <a:prstGeom prst="rect">
            <a:avLst/>
          </a:prstGeom>
          <a:noFill/>
          <a:ln>
            <a:noFill/>
          </a:ln>
        </p:spPr>
        <p:txBody>
          <a:bodyPr anchorCtr="0" anchor="ctr" bIns="35725" lIns="35725" spcFirstLastPara="1" rIns="35725" wrap="square" tIns="35725">
            <a:noAutofit/>
          </a:bodyPr>
          <a:lstStyle/>
          <a:p>
            <a:pPr indent="0" lvl="0" marL="0" marR="0" rtl="0" algn="r">
              <a:lnSpc>
                <a:spcPct val="100000"/>
              </a:lnSpc>
              <a:spcBef>
                <a:spcPts val="0"/>
              </a:spcBef>
              <a:spcAft>
                <a:spcPts val="0"/>
              </a:spcAft>
              <a:buClr>
                <a:srgbClr val="FFFC79"/>
              </a:buClr>
              <a:buSzPts val="3400"/>
              <a:buFont typeface="Gill Sans"/>
              <a:buNone/>
            </a:pPr>
            <a:r>
              <a:rPr b="1" lang="en-US" sz="3400">
                <a:solidFill>
                  <a:schemeClr val="dk2"/>
                </a:solidFill>
              </a:rPr>
              <a:t>Estratégias para sua confecção</a:t>
            </a:r>
            <a:endParaRPr b="1">
              <a:solidFill>
                <a:schemeClr val="dk2"/>
              </a:solidFill>
            </a:endParaRPr>
          </a:p>
        </p:txBody>
      </p:sp>
      <p:sp>
        <p:nvSpPr>
          <p:cNvPr id="275" name="Google Shape;275;g13945efb85a_0_317"/>
          <p:cNvSpPr txBox="1"/>
          <p:nvPr>
            <p:ph idx="1" type="body"/>
          </p:nvPr>
        </p:nvSpPr>
        <p:spPr>
          <a:xfrm>
            <a:off x="-278301" y="1718075"/>
            <a:ext cx="9267600" cy="4027200"/>
          </a:xfrm>
          <a:prstGeom prst="rect">
            <a:avLst/>
          </a:prstGeom>
          <a:noFill/>
          <a:ln>
            <a:noFill/>
          </a:ln>
        </p:spPr>
        <p:txBody>
          <a:bodyPr anchorCtr="0" anchor="ctr" bIns="35725" lIns="35725" spcFirstLastPara="1" rIns="35725" wrap="square" tIns="35725">
            <a:noAutofit/>
          </a:bodyPr>
          <a:lstStyle/>
          <a:p>
            <a:pPr indent="-203200" lvl="0" marL="762000" rtl="0" algn="l">
              <a:lnSpc>
                <a:spcPct val="100000"/>
              </a:lnSpc>
              <a:spcBef>
                <a:spcPts val="0"/>
              </a:spcBef>
              <a:spcAft>
                <a:spcPts val="0"/>
              </a:spcAft>
              <a:buClr>
                <a:srgbClr val="FFFFFF"/>
              </a:buClr>
              <a:buSzPts val="2600"/>
              <a:buFont typeface="Times"/>
              <a:buChar char="•"/>
            </a:pPr>
            <a:r>
              <a:rPr b="1" lang="en-US" sz="2500">
                <a:latin typeface="Times"/>
                <a:ea typeface="Times"/>
                <a:cs typeface="Times"/>
                <a:sym typeface="Times"/>
              </a:rPr>
              <a:t>leitura inspecional</a:t>
            </a:r>
            <a:r>
              <a:rPr lang="en-US" sz="2500">
                <a:latin typeface="Times"/>
                <a:ea typeface="Times"/>
                <a:cs typeface="Times"/>
                <a:sym typeface="Times"/>
              </a:rPr>
              <a:t>: </a:t>
            </a:r>
            <a:r>
              <a:rPr lang="en-US" sz="1900">
                <a:latin typeface="Times"/>
                <a:ea typeface="Times"/>
                <a:cs typeface="Times"/>
                <a:sym typeface="Times"/>
              </a:rPr>
              <a:t>com o fim de identificar quais os textos merecem uma leitura mais atenta e profunda, bem como a ordem de leitura. </a:t>
            </a:r>
            <a:endParaRPr sz="1900">
              <a:latin typeface="Times"/>
              <a:ea typeface="Times"/>
              <a:cs typeface="Times"/>
              <a:sym typeface="Times"/>
            </a:endParaRPr>
          </a:p>
          <a:p>
            <a:pPr indent="-228600" lvl="0" marL="762000" rtl="0" algn="l">
              <a:lnSpc>
                <a:spcPct val="100000"/>
              </a:lnSpc>
              <a:spcBef>
                <a:spcPts val="1700"/>
              </a:spcBef>
              <a:spcAft>
                <a:spcPts val="0"/>
              </a:spcAft>
              <a:buClr>
                <a:srgbClr val="FFFFFF"/>
              </a:buClr>
              <a:buSzPts val="3000"/>
              <a:buFont typeface="Gill Sans"/>
              <a:buChar char="•"/>
            </a:pPr>
            <a:r>
              <a:rPr b="1" lang="en-US" sz="2500"/>
              <a:t>estabelecimento e aplicação de roteiro de leitura</a:t>
            </a:r>
            <a:r>
              <a:rPr lang="en-US" sz="1700"/>
              <a:t>: leitura dos documentos que são analisados na revisão orientada pelas perguntas.</a:t>
            </a:r>
            <a:endParaRPr sz="2900"/>
          </a:p>
          <a:p>
            <a:pPr indent="-203200" lvl="0" marL="762000" rtl="0" algn="l">
              <a:lnSpc>
                <a:spcPct val="100000"/>
              </a:lnSpc>
              <a:spcBef>
                <a:spcPts val="1700"/>
              </a:spcBef>
              <a:spcAft>
                <a:spcPts val="0"/>
              </a:spcAft>
              <a:buClr>
                <a:srgbClr val="FFFFFF"/>
              </a:buClr>
              <a:buSzPts val="2600"/>
              <a:buFont typeface="Times"/>
              <a:buChar char="•"/>
            </a:pPr>
            <a:r>
              <a:rPr b="1" lang="en-US" sz="2500">
                <a:latin typeface="Times"/>
                <a:ea typeface="Times"/>
                <a:cs typeface="Times"/>
                <a:sym typeface="Times"/>
              </a:rPr>
              <a:t>organização das pesquisas relevantes segundo um critério lógico</a:t>
            </a:r>
            <a:r>
              <a:rPr lang="en-US" sz="2500">
                <a:latin typeface="Times"/>
                <a:ea typeface="Times"/>
                <a:cs typeface="Times"/>
                <a:sym typeface="Times"/>
              </a:rPr>
              <a:t>:</a:t>
            </a:r>
            <a:r>
              <a:rPr lang="en-US" sz="2000">
                <a:latin typeface="Times"/>
                <a:ea typeface="Times"/>
                <a:cs typeface="Times"/>
                <a:sym typeface="Times"/>
              </a:rPr>
              <a:t> a revisão pode ser ordenada cronologicamente, conceitualmente, por ordem de </a:t>
            </a:r>
            <a:r>
              <a:rPr i="1" lang="en-US" sz="2000">
                <a:latin typeface="Times"/>
                <a:ea typeface="Times"/>
                <a:cs typeface="Times"/>
                <a:sym typeface="Times"/>
              </a:rPr>
              <a:t>importância </a:t>
            </a:r>
            <a:r>
              <a:rPr lang="en-US" sz="2000">
                <a:latin typeface="Times"/>
                <a:ea typeface="Times"/>
                <a:cs typeface="Times"/>
                <a:sym typeface="Times"/>
              </a:rPr>
              <a:t>dos autores ou por outros meios que sejam convenientes aos objetivos propostos. </a:t>
            </a:r>
            <a:endParaRPr sz="2000">
              <a:latin typeface="Times"/>
              <a:ea typeface="Times"/>
              <a:cs typeface="Times"/>
              <a:sym typeface="Times"/>
            </a:endParaRPr>
          </a:p>
          <a:p>
            <a:pPr indent="-228600" lvl="0" marL="762000" rtl="0" algn="l">
              <a:lnSpc>
                <a:spcPct val="100000"/>
              </a:lnSpc>
              <a:spcBef>
                <a:spcPts val="1700"/>
              </a:spcBef>
              <a:spcAft>
                <a:spcPts val="0"/>
              </a:spcAft>
              <a:buClr>
                <a:srgbClr val="FFFFFF"/>
              </a:buClr>
              <a:buSzPts val="3000"/>
              <a:buFont typeface="Gill Sans"/>
              <a:buChar char="•"/>
            </a:pPr>
            <a:r>
              <a:rPr b="1" lang="en-US" sz="2500"/>
              <a:t>avaliação crítica</a:t>
            </a:r>
            <a:r>
              <a:rPr lang="en-US" sz="1300"/>
              <a:t>:</a:t>
            </a:r>
            <a:r>
              <a:rPr lang="en-US" sz="1500"/>
              <a:t> inclui a comparação, buscando identificar e agrupar discordâncias e concordâncias, entre vários autores, seja do método utilizado na pesquisa ou destaca estudos exemplares, bem como as falhas apresentadas.</a:t>
            </a:r>
            <a:endParaRPr sz="2700"/>
          </a:p>
          <a:p>
            <a:pPr indent="-222250" lvl="0" marL="762000" rtl="0" algn="l">
              <a:lnSpc>
                <a:spcPct val="100000"/>
              </a:lnSpc>
              <a:spcBef>
                <a:spcPts val="1700"/>
              </a:spcBef>
              <a:spcAft>
                <a:spcPts val="0"/>
              </a:spcAft>
              <a:buClr>
                <a:srgbClr val="FFFFFF"/>
              </a:buClr>
              <a:buSzPts val="2900"/>
              <a:buFont typeface="Gill Sans"/>
              <a:buChar char="•"/>
            </a:pPr>
            <a:r>
              <a:rPr b="1" lang="en-US" sz="2500"/>
              <a:t>conclusão</a:t>
            </a:r>
            <a:r>
              <a:rPr lang="en-US" sz="1500"/>
              <a:t>: relaciona e une os novos </a:t>
            </a:r>
            <a:r>
              <a:rPr i="1" lang="en-US" sz="1700"/>
              <a:t>conhecimentos</a:t>
            </a:r>
            <a:r>
              <a:rPr i="1" lang="en-US" sz="2700"/>
              <a:t> </a:t>
            </a:r>
            <a:r>
              <a:rPr lang="en-US" sz="1500"/>
              <a:t>produzidos e identifica as áreas controversas, os temas ou sub-temas que ainda carecem de investigações.</a:t>
            </a:r>
            <a:endParaRPr sz="2700"/>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2015-04-09T19:46:24Z</dcterms:created>
  <dc:creator>Maria Regina Dubeux Kawamura</dc:creator>
</cp:coreProperties>
</file>