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5" r:id="rId2"/>
    <p:sldId id="287" r:id="rId3"/>
    <p:sldId id="288" r:id="rId4"/>
    <p:sldId id="289" r:id="rId5"/>
    <p:sldId id="290" r:id="rId6"/>
    <p:sldId id="291" r:id="rId7"/>
    <p:sldId id="284" r:id="rId8"/>
    <p:sldId id="285" r:id="rId9"/>
    <p:sldId id="260" r:id="rId10"/>
    <p:sldId id="262" r:id="rId11"/>
    <p:sldId id="263" r:id="rId12"/>
    <p:sldId id="264" r:id="rId13"/>
    <p:sldId id="279" r:id="rId14"/>
    <p:sldId id="280" r:id="rId15"/>
    <p:sldId id="283" r:id="rId16"/>
    <p:sldId id="281" r:id="rId17"/>
    <p:sldId id="282" r:id="rId18"/>
    <p:sldId id="267" r:id="rId19"/>
    <p:sldId id="268" r:id="rId20"/>
    <p:sldId id="269" r:id="rId21"/>
    <p:sldId id="271" r:id="rId22"/>
    <p:sldId id="272" r:id="rId23"/>
    <p:sldId id="273" r:id="rId24"/>
    <p:sldId id="276" r:id="rId25"/>
    <p:sldId id="277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47DB-0F5B-4771-8CBA-09B57BED7007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DB2A1-0D14-43BF-B677-C1BA6D87DB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155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/>
              <a:t>Pregas quebram a refeição de bário (aspecto flocular). Escorrimento do conteúdo duodenal pelo sulco paracólico direito até a fossa ilíaca direita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78BF6-4283-4728-AD77-12066D17139C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3283-92BC-42A6-A261-BB5BA1EE8269}" type="datetimeFigureOut">
              <a:rPr lang="pt-BR" smtClean="0"/>
              <a:pPr/>
              <a:t>13/05/2019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01B0-2D21-4DBD-96DF-7106250E620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cQjRw&amp;url=https://www.famema.br/ensino/embriologia/sistemacardiovascularfetal.php&amp;ei=AG1HVYTDB8qCsQSM4oD4Bg&amp;bvm=bv.92291466,d.cWc&amp;psig=AFQjCNFvxaR1lEytUp3TL7uuMeW8uZneIA&amp;ust=1430830691492252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489422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APLICADA À NUTRIÇÃO</a:t>
            </a:r>
          </a:p>
          <a:p>
            <a:pPr>
              <a:lnSpc>
                <a:spcPct val="120000"/>
              </a:lnSpc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 </a:t>
            </a:r>
            <a:r>
              <a:rPr lang="pt-BR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estômago, intestino delgado (duodeno), fígado e </a:t>
            </a:r>
            <a:r>
              <a:rPr lang="pt-BR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pâncreas.</a:t>
            </a:r>
          </a:p>
          <a:p>
            <a:pPr>
              <a:lnSpc>
                <a:spcPct val="120000"/>
              </a:lnSpc>
              <a:defRPr/>
            </a:pPr>
            <a:endParaRPr lang="pt-BR" sz="9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19872" y="692696"/>
            <a:ext cx="2664296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RNM 4000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32363" y="274638"/>
            <a:ext cx="3754437" cy="5619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40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pt-BR" sz="2400" b="1" smtClean="0">
                <a:latin typeface="Arial" charset="0"/>
              </a:rPr>
              <a:t>R</a:t>
            </a:r>
            <a:r>
              <a:rPr lang="pt-BR" sz="2000" b="1" smtClean="0">
                <a:latin typeface="Arial" charset="0"/>
              </a:rPr>
              <a:t>elações peritoneais</a:t>
            </a:r>
          </a:p>
        </p:txBody>
      </p:sp>
      <p:pic>
        <p:nvPicPr>
          <p:cNvPr id="7171" name="Picture 3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" y="115888"/>
            <a:ext cx="4752975" cy="3683000"/>
          </a:xfrm>
          <a:noFill/>
        </p:spPr>
      </p:pic>
      <p:pic>
        <p:nvPicPr>
          <p:cNvPr id="8196" name="Picture 4" descr="F66122-004-f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860800"/>
            <a:ext cx="3706812" cy="2967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 descr="F66122-004-f0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825" y="1773238"/>
            <a:ext cx="4159250" cy="4652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0" y="3429000"/>
            <a:ext cx="478802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52400" y="6669360"/>
            <a:ext cx="4860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536504" y="6237312"/>
            <a:ext cx="4860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148064" y="6228020"/>
            <a:ext cx="324036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Ligs</a:t>
            </a:r>
            <a:r>
              <a:rPr lang="pt-BR" b="1" dirty="0" smtClean="0"/>
              <a:t>. do </a:t>
            </a:r>
            <a:r>
              <a:rPr lang="pt-BR" b="1" dirty="0" err="1" smtClean="0"/>
              <a:t>omento</a:t>
            </a:r>
            <a:r>
              <a:rPr lang="pt-BR" b="1" dirty="0" smtClean="0"/>
              <a:t> menor e maior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pPr eaLnBrk="1" hangingPunct="1"/>
            <a:r>
              <a:rPr lang="pt-BR" sz="240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2400" smtClean="0">
                <a:solidFill>
                  <a:srgbClr val="FFFF00"/>
                </a:solidFill>
                <a:latin typeface="Arial" charset="0"/>
              </a:rPr>
            </a:br>
            <a:r>
              <a:rPr lang="pt-BR" sz="2400" smtClean="0">
                <a:latin typeface="Arial" charset="0"/>
              </a:rPr>
              <a:t>Localização, limites e partes</a:t>
            </a:r>
          </a:p>
        </p:txBody>
      </p:sp>
      <p:pic>
        <p:nvPicPr>
          <p:cNvPr id="819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484313"/>
            <a:ext cx="604837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457200" y="72008"/>
            <a:ext cx="8229600" cy="908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2.Intestino delgado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ea typeface="+mj-ea"/>
                <a:cs typeface="Arial" pitchFamily="34" charset="0"/>
              </a:rPr>
              <a:t>2.1. D</a:t>
            </a:r>
            <a:r>
              <a:rPr lang="pt-BR" sz="2400" b="1" dirty="0" err="1">
                <a:latin typeface="Arial" pitchFamily="34" charset="0"/>
                <a:ea typeface="+mj-ea"/>
                <a:cs typeface="Arial" pitchFamily="34" charset="0"/>
              </a:rPr>
              <a:t>uodeno</a:t>
            </a:r>
            <a:endParaRPr lang="pt-BR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2" descr="G:\DESENHOS DO LIVRO JANEIRO 2019\DESENHOS LIVRO 2019\FIGURA 8.21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6840760" cy="513057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123728" y="6408712"/>
            <a:ext cx="5400600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059832" y="2852936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2987824" y="4365104"/>
            <a:ext cx="648072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79512" y="2699628"/>
            <a:ext cx="259228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Flexura sup. do duodeno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79512" y="4283804"/>
            <a:ext cx="259228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Flexura inf. do duodeno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050" y="765175"/>
            <a:ext cx="6850063" cy="5253038"/>
          </a:xfrm>
          <a:prstGeom prst="rect">
            <a:avLst/>
          </a:prstGeom>
          <a:ln w="38100">
            <a:noFill/>
            <a:prstDash val="lgDash"/>
          </a:ln>
        </p:spPr>
      </p:pic>
      <p:sp>
        <p:nvSpPr>
          <p:cNvPr id="5" name="CaixaDeTexto 4"/>
          <p:cNvSpPr txBox="1"/>
          <p:nvPr/>
        </p:nvSpPr>
        <p:spPr>
          <a:xfrm>
            <a:off x="179388" y="1196975"/>
            <a:ext cx="201612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err="1">
                <a:latin typeface="Arial" pitchFamily="34" charset="0"/>
                <a:cs typeface="Arial" pitchFamily="34" charset="0"/>
              </a:rPr>
              <a:t>Colicistocinina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1475656" y="2060848"/>
            <a:ext cx="1008782" cy="9363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9512" y="1690960"/>
            <a:ext cx="201612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err="1" smtClean="0">
                <a:latin typeface="Arial" pitchFamily="34" charset="0"/>
                <a:cs typeface="Arial" pitchFamily="34" charset="0"/>
              </a:rPr>
              <a:t>Secretina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07504" y="3284984"/>
            <a:ext cx="18002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Papila duodenal menor</a:t>
            </a:r>
            <a:endParaRPr lang="pt-BR" b="1" dirty="0"/>
          </a:p>
        </p:txBody>
      </p:sp>
      <p:sp>
        <p:nvSpPr>
          <p:cNvPr id="12" name="Retângulo 11"/>
          <p:cNvSpPr/>
          <p:nvPr/>
        </p:nvSpPr>
        <p:spPr>
          <a:xfrm>
            <a:off x="2267744" y="5589240"/>
            <a:ext cx="9361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259632" y="2780928"/>
            <a:ext cx="5760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267744" y="1196752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355976" y="908720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148064" y="1052736"/>
            <a:ext cx="72008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516216" y="4869160"/>
            <a:ext cx="100811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11560" y="5949280"/>
            <a:ext cx="76328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1331640" y="5013176"/>
            <a:ext cx="108012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95536" y="5157192"/>
            <a:ext cx="208823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Papila duodenal maior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1069" y="1052338"/>
            <a:ext cx="5059363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051720" y="6453336"/>
            <a:ext cx="669674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:\Users\admin\Desktop\FÍGADO 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204864"/>
            <a:ext cx="5400600" cy="3600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2266484" y="1444714"/>
            <a:ext cx="144142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FUNÇÕES</a:t>
            </a:r>
            <a:endParaRPr lang="pt-BR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12160" y="2665943"/>
            <a:ext cx="24482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Atividades metabólicas de lipídios, carboidratos e proteínas;</a:t>
            </a:r>
          </a:p>
          <a:p>
            <a:pPr marL="342900" indent="-342900">
              <a:buAutoNum type="arabicPeriod"/>
            </a:pP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Armazena vitaminas;</a:t>
            </a:r>
          </a:p>
          <a:p>
            <a:pPr marL="342900" indent="-342900">
              <a:buAutoNum type="arabicPeriod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Síntese de fatores da cascata de coagulação;</a:t>
            </a:r>
          </a:p>
          <a:p>
            <a:pPr marL="342900" indent="-342900">
              <a:buAutoNum type="arabicPeriod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Síntese de bile.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35696" y="5651956"/>
            <a:ext cx="21602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1,5kg de peso</a:t>
            </a:r>
            <a:endParaRPr lang="pt-BR" dirty="0"/>
          </a:p>
        </p:txBody>
      </p:sp>
      <p:pic>
        <p:nvPicPr>
          <p:cNvPr id="13" name="Picture 4" descr="Resultado de imagem para figado no  fe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9"/>
            <a:ext cx="3024336" cy="354293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71438"/>
            <a:ext cx="8229600" cy="1125537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GLÂNDULAS ACESSÓRIAS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Fígado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Localização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allAtOnce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692" cy="706090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/>
              <a:t>ANATOMIA DO FÍGADO: </a:t>
            </a:r>
            <a:r>
              <a:rPr lang="pt-BR" sz="2800" b="1" dirty="0" smtClean="0">
                <a:solidFill>
                  <a:srgbClr val="0070C0"/>
                </a:solidFill>
              </a:rPr>
              <a:t>faces, lobos e ligamentos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admin\Desktop\FIGAD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8102"/>
            <a:ext cx="5589384" cy="422684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156176" y="2060848"/>
            <a:ext cx="2664296" cy="4616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Área nua do fígado</a:t>
            </a:r>
            <a:endParaRPr lang="pt-BR" sz="2400" b="1" dirty="0"/>
          </a:p>
        </p:txBody>
      </p:sp>
      <p:pic>
        <p:nvPicPr>
          <p:cNvPr id="1029" name="Picture 5" descr="C:\Users\admin\Desktop\FÍGADO 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962" y="3068961"/>
            <a:ext cx="5088566" cy="3816424"/>
          </a:xfrm>
          <a:prstGeom prst="rect">
            <a:avLst/>
          </a:prstGeom>
          <a:noFill/>
        </p:spPr>
      </p:pic>
      <p:cxnSp>
        <p:nvCxnSpPr>
          <p:cNvPr id="14" name="Conector reto 13"/>
          <p:cNvCxnSpPr/>
          <p:nvPr/>
        </p:nvCxnSpPr>
        <p:spPr>
          <a:xfrm flipH="1">
            <a:off x="10548664" y="5085184"/>
            <a:ext cx="864096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Face visceral</a:t>
            </a:r>
            <a:r>
              <a:rPr lang="pt-BR" sz="2400" b="1" dirty="0" smtClean="0">
                <a:solidFill>
                  <a:schemeClr val="tx2"/>
                </a:solidFill>
              </a:rPr>
              <a:t>: lobos, </a:t>
            </a:r>
            <a:r>
              <a:rPr lang="pt-BR" sz="2400" b="1" dirty="0" smtClean="0"/>
              <a:t>hilo, fissuras e pedículo</a:t>
            </a:r>
            <a:endParaRPr lang="pt-BR" sz="2400" b="1" dirty="0"/>
          </a:p>
        </p:txBody>
      </p:sp>
      <p:pic>
        <p:nvPicPr>
          <p:cNvPr id="4" name="Picture 3" descr="C:\Users\admin\Desktop\FÍGAD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352" y="764704"/>
            <a:ext cx="5832648" cy="4224000"/>
          </a:xfrm>
          <a:prstGeom prst="rect">
            <a:avLst/>
          </a:prstGeom>
          <a:noFill/>
        </p:spPr>
      </p:pic>
      <p:cxnSp>
        <p:nvCxnSpPr>
          <p:cNvPr id="8" name="Conector reto 7"/>
          <p:cNvCxnSpPr/>
          <p:nvPr/>
        </p:nvCxnSpPr>
        <p:spPr>
          <a:xfrm>
            <a:off x="5508104" y="4581128"/>
            <a:ext cx="1080120" cy="7200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0" name="AutoShape 2" descr="data:image/jpeg;base64,/9j/4AAQSkZJRgABAQAAAQABAAD/2wCEAAkGBxITEhQUEhQWFhQXGSAYGBcYFxgcGhocFRgWHBwdGR4YHCggGh0lGxoaIjEhJikrMC4uHR8zODMsNyotLisBCgoKDg0OGxAQGzQkHyQvLCwvLCwsLCwsLywsLCwsLCwsLCwsLCwsLCwsLCwsLCwsLCwsLCwsLCwsLCwsLCwsLP/AABEIAPcAzAMBEQACEQEDEQH/xAAcAAEAAgMBAQEAAAAAAAAAAAAABQYDBAcCAQj/xABEEAACAQIEAwUEBwUIAgEFAAABAhEAAwQSITEFQVEGEyJhcQcygZEUI0JiobHBUnKCktEVJDOissLh8JPxRBYXJTRz/8QAGwEBAAMBAQEBAAAAAAAAAAAAAAMEBQIBBgf/xAA2EQACAQMDAgQDBgYCAwAAAAAAAQIDBBESITEFQRMiUWEycYEUkaGx0fAGIzNCweFSYhUk8f/aAAwDAQACEQMRAD8A7jQCgFAKAUAoBQCgFAKAUAoBQCgFAKA+TQCaA+0AoBQCgFAKAUAoBQCgFAKAUAoBQCgIrtNxQ4bDtdAUkEDxmFGZgJYjYCaEtGmpzUWUjC+1q0QDcswDzBI+UrB+dcuWOTX/APDxm8UqqZN4b2kYF8oBcMxjKQojTcsWyR8Z1GlSQi5/CZt/Z1bLDq8PZNM1OzvbK9i8a9u0qnDhyFJEN3aLDNrrOeOWzAQDrXCzlplitYeFbQrN/EXLimMFmzduna2jOf4VJ/SvTPhFykoruUvg3bm82DuYi/bt5gUS2qEjM7zKmZgCM08l9K6pRdRos9Vt42MsN5JfG9tcPYW2L0i+4U9wpDMueIzkwqDWZYiuJNReDm2s61eDnCOy5ZP4HFrdtpcScrqGE769Yr0rtYeCKwvBrLOHVTkBlSWaWbNmzLroJJM/aJJ2gkeGVuzeHiIcak6XHElwoMwddFWOkaUBu8P4dbs5+7BAdsxEkifIHYeQoDboBQCgFAKAUAoBQCgFAKAUAoDUxWPVDHvN0HL1PL8/KoqlWMOSSFOU+DSbHXDzA9BP4nf5Cqru2+ETq3XdnhsVdjcMOYIGvpEUjdST3PXQj2ZTbnYO9cUtZxQI0HdshC+FVABhiNgCTl13gVtUL2LjhxyjDr9PqKbanhlLu8NbDYoLdtC3dUg6e6w3BAHhgkbgfjNXqUaTTnTXJQubq7bjRryyk8rP6knjuGYrhF63eV81pjC3lGhLa5bizzjrrEggjTCk3GWXwfplvdUOo2ytpLEklj6Fr7VdsMPf4c6W3BvXlyd2NSJYB5MQBlkgmJERVmFvOqvKtvU+XncUen3SVd50vhbsoDYq6Ldu3mRAjFkkrq5CrmIYjNAUCPM9auwoRpQcXJZZn3/UK3Urzx40m4LfHsvVlp9n+CwxusmJR7mILS2dSVkyZuFtSxhoB00661TqW3hrOc5NafXncrwqUXCKXBfuIY4QAAO7jQDZwPTa2On2v3RrVqVVBbkNKjKo9jCMdfbUEKPQfqDVN3UmW/s1NcvJltYy+N8rjoRB+Y0r2N0+6OJUIPh4JHCY9X091uanf4datwqRmtirOnKHJt1IcCgFAKAUAoBQCgFAKAUAoCJ4lxHUpbOv2m6eQ8/y9dq9ato2XJZo0NW74IjE3jbUEIz+IAhZJ1kk7Gf6nes/Dm92W5eVbGFOMztYxH/jjZsp5+UxXSpY7oj1+xIWsYmUM31ciYuQpHqJ0rlp52GTNwTEpnuDOsEgjxDz21q9a5w0Q3WHpfsVX2u2B/dboiQzIT1BCsB6aH51s2EvM0fP9Vj5IyI4cTxXErSYO2ii2FVbrHXNkjViR4RIB01n5VJKhSotynv6Ijo3dxXxCj5ccsoXFTcRr+HICNbYpKz9nMNDpM+YjbbWqFe8nPZbI+56R/Dls6fi7ynjOXhp5/Rk32buW2x+FuYlgLGHRbaSfB4FMN01uePynoKrp6pZL91YVKVvOUPil6e/O3yOzdxbvsLmVSgEB4GZwdwrb93/AKv3fekyfI6cPdEZjWzXm6AwP4dPzk/Gs25lmZp2y00s+pnWq0eT0yJXrOWGtg+R5EbivYycXlHD4wSOCxObwt7w/wAw6/1+HWtOjVU17lOcdLNupjgUAoBQCgFAKAUAoBQEdxjG92sL7zbeQ5n+n/FRVamiJNQpeJL2IS0sCsxvJqbcI9YixnEZmTzQwdj+Fcp4I5LJiThpAYd/e1jdwSIDDQxzmT5gdK7157EWk2sBhDbn6y48ge+0xE7aDedfQVy3k8xg2+CoGa4SAekidy39KvWvDZFdbNL2Kj7W7SKuHCoozM7EgAElQsT1941tWCzJnz3VpNU449Rwjia4DhbXwo7245VJ+02oWfugBmj161DfTfiP2NT+HbD7S40133b9jl64trlwkTduux1AzMzEyYA3MzWbln6hCpbUqemL8sdvu9ze4hYxdmBeF23mEgPMMBvodDuJHnXfnOadezrpuMltyTfYvtq2FcK5zYcnxqNcn3kHLzUb8td+lqXKMfqfTqFzF1KElqX4/P8AU6PiIF0kEFW8SkbEMM0j51RuViZ8/QeaWPQYnFLbQu2wgcvtEAbkDc1Wim3sJbGo/aTCrM3NhJ8Lcsum0z4hp69DUvhSaI3JcGW72gwysVL6hsh8LEZtNJA86eFJnLkkY27TYYeLvYK+KCrekba8wQPOu6cZwlk5liSwW+zcDAEc60k8rKKjWD3Xp4KAUAoBQCgFAKAUBU8XiO8uFuU6eg2/r8TWZXnqn8jWt6eiHzPdRHZ7U1wzlmXMIk7daL0I3sR/EOIobZAF9swgNaS4PiHgKPWYqaMXnP5nkfM9iP4EOMKjd2tlkJ8PfkC5HLN3PhNatJU9O34HlZ27l5s59v8AZW+393G57QxvcggHILRaPGygzm6kCPjWnZOK1Nex831tU5OEaOe+ckT2pfFC1ZtuR3MPcsgROrR4tJ3JjyNZ9605vB9v/CVKCtpSh8eMffuQfBcRfww7/D3EtHM1vMVVmhAjPow8IIYeIVxbwTy2TX6i34ONlv7GbinHcVjFDYhrrrbU5QFAIDRJIUA6kdOWvSrKSXYpQpxitSjpT/Ei7/DERlNgkqQGJywZPvAiSd+fMEbbV7GPsS06ThvFY+T5OlcA7Qj6JaViDdtk21WZuMo8SQojQAlZLAaamqN5Q1PUiCdKUasmls9/qWoLce3IdkZgNIXw6ifdJ1iRoxrMeIvggcWzLgbF1Sc93Op2ERHugAGSSAAd9SWM0c4vhHCi09zezVzk9wfc5oNKNrhd3Vl6+If7v0PxNXrWeVpKleGHkk6tkAoBQCgFAKAUAoDS4xfyWm6nwj+L+gk/Co6stMWySlDVNIrVoaVlr1NiRnQ0OWe1NeNHJr47DO4OV4ECV01ykmJMgTMTHIV7CST3RFOLaK9i8ZdCW873LVwyTcv+FVXN7jqua27HeQREmCNqvUacZN7ZXouSlVnKGGnpfq+CYwnHGS2AOIcP22ZYInUzlvRzrSjRiklof7+hmyrzlJvxI/v6lK7d3bmJu2x9Is32AUg4cGAFuSQdWkmrVKEYxf8AbxyUK85SqR/v2fwr1PvatL7JaLKrIqMim3mLD6wMO8WPCYB12NZ91OnKT0vk+5/hWrOjGUau3DWfqVbh/CbjgkWzEySwKoIOmZjoBPU12pU6cMZLtWpGpUcpeucHWuBdpMHYRLFhrB5E98mZ25khQSSTy+FVXcRbMWvbXNSTqSRXvacuGK2WsLhxdNw94LLDMQVbVwqg6MBqRodOdXaClLdcENreQpTcak8fNkD2ZwmHuLeN9sjJkKHPbjVmDArd0YRBOmle11U0+VFyv1GlHTpmsPOdy99nbmW1CICgJym3bW2hBgyAXhtSfEuhrErxalucxqKpvHgk7mJcDw2mJnYsgHzDGoVBd2eNv0MKcWYz/d7+8Dwrr5wWkfGvdC9TnL9D6vFmM/UXgROhVROUqDHi+8I6welNHuean6GbB8UbvE+puKBMswAAiARoehMHaV+NTUfLJPJHV80cYLZWiUhQCgFAKAUAoBQEB2lvaonQZj8dB/uqndy2SL1lHzORCYzCByssyldipggmNdjB0+RI2JqrF4RccdW5jHDBp9bekEmc+pzZNCY+4Pxr3WceGj2nC9vrr/8A5DrPXTlTX7Hjp+5vEPyYHyZf1UiPka42GGR+PwnfOq3FLLoMiv4CSRBYHKTy0mPjU9vUcZYjz69yG4oqcG58enYsGKfCWLbN3Nu3HI2gomJ1OWDpqfQ9DWlKpLHJnQpQzjBzcdrM94lVRLTES+XxsJAnwkBdNhrAnnVhdNc4qVR5fp2KT6xGE3ClFKPr3+ZpWO0pt4n/ABWe1nyEMSRlLRmUnUEb76gfJc2tCUMJYl7FiyqXyl4rTdP1fp6r2IbtVjHxGJcl81pWyW9ZtiBq07STJnp5Vl06eMJn39nSjCl4jWXhvHt6kYygyMqxA66RIMSdZ8+h573JwpqMsLgo21xdSqUI1JJxll4XOO2fkSuJxT3MJbDCTbvZGOmY/Vk22YxJAUMsE8lNLOeJOLKfU+nuFzmi0vmslm7DYG6bGKe2lhh4QRcBnTMRlIBjfWR0qevKGN218jMvaVaMoRel7emPv5J/gti8qE5Ldtp1tgkJoBtAPL7QP8NY9aUG9nkkoxqJbrHt2JZL+sMMrdDsf3Tsfz8hVfBPkyW76kAggg7EEGfSPOvHFjY95xXmGD1aYE5TzBr1JnM+Cd4fczW1J3iD6jQ/iK14PMUzMmsNo2K6ORQCgFAKAUAoCq8UfNfPqFHwj9ZrMuZZng1LZaaWSDv8SvhmH0ZidT74iIHOImTEep1rxRWOSRSl6Hs4+6GYfR3KgkA518UZoIHIGBudM1e6Vjk8c5f8TdsYloBa2ynp73M8x89udcNHWXjdGb6UnMkeqsP9QGnnXmDzUj3wm6jXx410JPvDkD+sVNbRbqZIrqa8PB89pBP0R8u2UkxtAyzqPu5vxrShjxYZ9TKrZ8CpjnBySxYDMqyi5jGZjlUTzZuQ86+gqNRi5M+RoRnUmoRe7I7GJvHuAmGAOViOYLAE7gxvBBMaVkVqzrfBtFffk/Q+ndPj07Cu3qqzTSit1GPv7GxjcI1tLQJGV171RMgi4EAnofCRWdPCm8dmfW9KqK6pa3zpSfp9DLwnhLXgxX7O+qjUzAliBJg7xSdZteZnM/stjUi4wxJLCe72NvG4Z7SXhcTIXe1kQspc90rhnKgmBqBvrUlv5quqPBm3NdVZprfHcvPs9uKuAvliFLXNM2kwlvQE6HWdBUly8pmRfSzcRXokTKbCscmfJ6md9a8PMLuaZ4ThzM211Ec4jyE6bbiu/El6nHhof2Nh5kWwD6nrPM8+tPEkeeEj63B8MWJa0pLe9vrJ9dN6a2HTWC1cH9wjkGIHxg/rV+hLMEZ1ZYkb9TEQoBQCgFAKAUBTbJzXp6knlzk8tKxqrzUZrpaaSXsebm59a9J48HwGvUw0ew1es5ZmtwBmOw28z5Vy9iOXOEbvZ6wGzswnlqOup39Fq5aReGypeyWVE+9p+G2Dh7jOttVALOSFGkEMSY3gn4gVZnnGVytytSWqWnHO33nKuD9nRdLfX22RdC1slyQZiZGUGOUn8quVOrpQSjHf3KK/hqrGpmrLC7Y5IrjNxVAt27guWkYi2DsubVtIA1I94SDp6VPSrxcMuGJP7jup0y8dzHM248Zzvj0NK9axF7CLfXUWHNoggA5ZDCfuyxHUSOlZdw14nz3Pr+l1JUIeHR29E++O33HrgfGrtkMtshJfMWKg51jQa/Z1PQ1DKKfJtQtY3Tk6ie3Hph75RbuH3reOtNZuMq3lnLAgRuGQE6dGCkfKK4U5UZZXBj3dpK2n5eC2dk0azwzJcRgSbknddLjLrGoELMkRHOrdWWqLa9DDuZqdzn5GVbC5FZdNTqpgGeZjQ/GsvL7lvbU0eJcbEN+8IPzXT/LTY6wzDcxd3OALMrOrZ1GkvsNydFPL3vKvdK9TjMvQx2sdfI1w5BnQd4vzJ5fI7V7pj6nmZehvo8gEiDEkbwemlcNHeNif4JEXOueT/Ko/Sr1t8Bm3K8xJ1ZK4oBQCgFAKA8vsa8YKdwkDvF6Rp/LWJL42bFT+mZ72CYE6COsiu8nsK0cGrcgcwfSvHJIlUsngXv8AprxSb4PGbtjA3bpGhA/abQD06/CrFO3nJ7ledxTgvLyWXCYcW1Cjlz6nma0YxUVhGZOTk8s5B7T+130i+MDYM21PjK/bddx+6p+Z9BXE23sj6Po1tCnNVKvxPhei9RhuHN/Zjoo8Ul4GaWhgdAASZQAAc9PWoYtQrrJNfVY1LhtccFLvAmI3B2OnI6VsNZWUQzTaTRZuwbCb2Guai7bzR1IJV/mHX5Vn30GkpnOHTcX3Ktfwr2rjW2+wxB/ERHrBB6VCnk+nttclGUfh5+/tj5lg7I2pxloKRKI1xjrJBGXLG0yQZHKo62FHBR6pVzHDXc7NwZM9hkOxLL/N/wAk1NR3po+LufLVeCvrbyllMoZ8WXkw6jY+sTGxrPlmMsM0ElNKcTyHYGCAR+0v6g6j4T8K9yiRZ7mo/EnGYdxdMfsgGY6THQ/COsV1pXqc6n6GzZxBZmGRlCx4jzJnb06+dePCOk23jBmmucnWCc7Ome8PmPyNXrb4DMvFiaJmrJUFAKAUAoBQA0BRDKnTQjodo5T5Vh1dps244cUZUFy6QBmY9P8Aug9a9p05VODmUoU1lkpg+Bqf8RxpoVUjTyJP5R8avU7OK+LcpzvG/hRMYbA2k1VQPvbn5nWrcYRjwipKcpcs2ZFdHJU/aT2j+iYRsjReufV24OozAy3wUHXrFczlhF7p1sq9dJ8LdnOfZ92ZN1xmRmBhrhGkIScqgsR70HUcgxGteQjhZZv9QvFbQcY/E/3+B0rjWHdWUgKikAACWAyjYe6BpH8pqtcx/uMKzqN5ic87RdkXzd5hvF1tSF1IaXmddcoy+dTW14l5Z/eaMZNbMr3CcY1q/ZYK+YMkKVYFluEo241EE69QKuV9M6bWSWrKDhjO5PdueFFbqX1QutwhHVRJnYHTqunqB1rJpTXDNCwvNEHTk/kSfYjhN20huX5DsAgQgAqiMxE+ZJJ9IrmrPVsU7yv4s8nTuC2stlZ3Pi/mMj8Iq9SjiCR81Wlqm2MfwtLuuzftD9etKlKM+RSrSpvYhcRwW6u0OPLf5H9CapztJL4S9C9i/iWCC/s8ZvG97QmQXMagiCCPPbyFQOco7SRMoqSymZl4GCAVuXWHlcPLrXvi5OcJctm1g+GMgiXjmzsSfxryUsnSnGPDyT/Zw/Vt0z6fyrV61+DJQu/6n0JarJVFAKAUAoBQCgIXFcBDOWDwCZIyzvvBmqs7WM5ai1C6lCOnBJYPBpbXKo9TzPrViMFFYRXnNyeWR+I7N4d3zlWBnMwDGGJZm8Q8mYnSOXLSujk9N2dwxABQwFCgZ30VVCgDXaB89d6A+rwvDWmDwFImCznmIO5oDk3tExSX+IpYtqBbsKFIC5RmaGY7D7OUfCopbySPrug0dFKVVrd/tHUOxuCFvCoYGa5Fxv4gMo+CZRUp87f1nVryf0JnEWFdSrCQf+yOhrxrKwypGTi8oruJ4TcU+EZ15ERPxH9PwqlUtpL4TRpXkWsTNY4a5E5Hj91vyiai8Kp6E/j0vUwtoYOh6HQ6VxokuxIpxfDNG1xW0+Is4dCHa48NBkKoBZpO0lQRA6/OzQtpPzS4RzXzGk2joYq6Yh9oBQGnxDhyXRro3Jhv8eo8qjqU4zWGSU6soPKKxi8JcsnWR0YbH4/pWXWt5091waVOtCovcw3MQ7CGYkVAssm0xW5aOBYcpaGbQk5o6Tt6aAVs0IOEEmZFeeqbaJGpiIUAoBQCgFARvEnxQb6hbRWB75IM5jmGnVYg8j1oDzZu4uTmt2tpEO2+mnu+usch10A+Wr2M+1atDTk5Os+YGka/GNN6A9Ye7iifrEtIIPiDFoIIiRppE86A1MTxO2DBuXLnkkKvwIgn+Y1XndU4csnhbVJcIwJx61bBbugg5sWA+ZI/Ooo3mp4jFsklaaFmUkjj1y413EYjEt/hvcbxyPCHaBOx0UjlV921SD1Ne5s2XXbL7L4UZeZbYw932+87LisLhbqtDF+lsORJKqg03+yup0ET1mOM4y4Z89OMk/Mj7iuCYdSGuXHQucpi4yqWaSconwyZOh/Mz0cHqzwnCZe6W6YDAwLxkHkNDMabHpQEhg2sWlyLcWB1cE8up/7NAVb2tYxf7MvKrKSzW1gEH3rinl1ANd01mRZtFmqin+zDDzj0+5bZvwC/76mq/Ca3U/LRS+R2eqxgCgFAKA8uoIgiQeRoDXt8PtKZCKD6bR06VyoRXY6dSTWMm1XRyKAUAoBQCgFAKAUBjv3lRSzGABJNeNpLLPUm3hFF7RccuvsAEmFUySx6BV98+pAX4TVF1VVeM4Rd8J0o5SyyJt4W7cj6RdKE7WrTZQB5keJj6GPzqN1YUv6Mc/8AZrP+gqNSr/Xlh/8AGLx+PJ8fhmHz5SpuOBMOzuFHU5yQP15bV1G7rvD4XsksnMrK3Tae7923+ZSgxGDcCNXTfbfn0FfUXH9Fv2PneiSx1Cnn/kjPwbtIcO62sSGyA5VBGqMdJXqNwB6x0r5iVPUsx2Z+lXtO3rNThs3tjs3/AIZ0uzxHMi5it617wDmREbht9jzkVFTuqkHplv8AmYFazj8mSfCLeFvOrJbVMsFVI8RymQw+6OUa+g0OjCrGfBnTpShyiT/sLC6/UW9d/CNdI/KfmakIyme1rh1q1gPqraoWvWwYETGaPlUlL4i3Zf1SL9kqf3u6elmP5nt/0qStwaXV9oxX74Os1XMIUAoBQCgFAKAUAoBQCgFAKAUAoCtdrOIKsIWCqPExJgSfdGvxPyqjeSbWiJdtIpZnIqd/GWASTeCMREtoQvRMwgaxyP5RWhQrNbRyv3yTzuKMX5pYfv8A4I/iF7D9zcKWnYgZhcyMDm+y3eNBOsaiat29Kt4sdUlv2yvyKdzWpeDJxi9lzh8+uRhvpJthbaC2G1e7dIzuzjUgCSCToJ5RtFSS+zKrqm9WHslwiKP2p0tMFp23lLdv5JFe4ReXLqBlDKSDEEKdRr1E19FXi6tFqPdHy9rU+z3Ck+zyb17C2L1lrLyO71sXCpJFs7K0bgGVPWARrXzTtq0ZZ2990ffw6xRb14eHytL/AENbsrxTu2Nq8T3YOoM6NOjH7pMfEhupritRc+OTZu6VOrbq4pvbG/r9fkW1uI5izWmzKgAkftuwC+eg1nz8qrKk6WNWzZh0qka8mo7otnC+PQcl0zEeLmJ2zeWm/wA+tWaF1naZVrW2N4fcRPtkH/48Hpetn8SP1rSpfEc2X9VFf9k1yMZcXrYJ/le3/WpK3BpdWXkizp/FLatbYMxQGPEN9GB08zEfGq5hEdh+F3WBnEX1HKSuaBzIy6T0PltqKAyHg1wEsuJuyWB8UEQNxAjcfj8ZANwa4f8A5V/nGq6T/DrpQExQCgFAKAUAoBQCgFAKAUBRMc4a49wxOYkE7gbbnbwgfKsWvNyqPBsUYqNNZIq0O9ud8VzIgi0NJOYjM4zRoYAHkCeYrvU6UPDTw3z+hEoeLU8RrKXH6mp2gxx7m4j23TMsK2jKSTsSpOU+sVY6fQzXjKMk9+O5U6ncabecZxa257fgbXBAXVbz7kQg5Io0082iSfMDlUV7inUdOPbn3ZYsZOrSjVl3W3sikkd3curHuuf8ryPwFfW0n4lssd1/g+LuP5V3v2l/kueMF04lXtQctrUH7YdxIn7JGWRPn618asKLUvU/R6c4Olh9yA7aWSr28SFIB+ruAx55ZykjUSJnpU1tPHlzk0umVU26UuGTGDvpfw/eO3uoVuH9pcs6xsdjI2OaOdczzCelcPgz7i2dKvhEp2ew5yJ3hJuXFDXGP7RQfICAI8vWq83meFwQ1msvSZu3QL8FuE/YKkeiXlH4D8q27OTcYtmdTSjc4RVPZziiuPt5RmLI6xMfZzCT/D/wat1fhNHqW9Be2DsdnDa5nOZ+XIL+6OXrufTSqxgGzQCgFAKAUAoBQCgFAKAUAoBQHw0Bz65hpVM225B5xyPx1+FYcpYk2bUUpJIyGoSQ0ePD+7X/AP8Am3+k1ZsnivB+5Vvlm3mvZlZ4b2rSzbW26e5oDmAkHUaR5x8K0eo2v/sSeeSToFpK4sIT1Jcr7iFx/FrV289wEKGjSSdQAP2ecVds73waSg98Ed7/AAj9oqupGqln2/2T/Du1tlUUNlLBQpaW1CzH2PM/M1lVrdTm5J4TecGxS6RVp01FyTaWDxx3tXhLll7bAnOIWSAM266nXRo1io4W0oyymdqznRlGUpJb+pF9mcXcu23w4A8bFWaDItr7xA2aQx031O4Ok9WKWJPsSXMnJuvLhNr69mdS4VgWvCU0Q6Z+UcwvU8vn6VWpWspvMtkYNe5jHjdkh2zwIPDMVbUaCw0D9xS35itemlFpIoUpfzVJ+pyHsJi8uOwxP7aAacroKfmTrVme6aNq5blRnH0SP0AKqnz4oD4xAEnQUB5tXVYBlIZTsQQQfQigPdAfMwmOf9P/AGKA+NcAIBIk7Cd46UB9ZgASTAGpJ8qA8LeU6BgSehHKP6j5igPeYTE67xz0j+ooD7QCgFAKAUBVsTZVC1u54fESh6g66HqNjWTcUtMn6GjRqZSwaAQ7WyX/AHQT16ehqCNKb4RYdSK+I1eMYNmw2IMrpafnmbRTySY+MR8Ku2tpNVIyl6lK7uYOlKMfRkB7NeB4bEveN5QzhUKyF0BLyQGB+7r6VudRoqTjJmN0a+q06cqMXsnks/a/sNZfDE4dB31vxLoviA3XQDcbeYFVbZRpTyXL2rXrU8KTz7bFK7CYjDvea3ftjKYUsVWAT7jCRMEyh84q3d0I1d0sNfiij0++rW7S1tqXr2ZeuPdjMBbw9+4bS+C27+6g1VSdws71meFFbn0FG+uZTjHVnLRSfZPggcUgIBAt3bhBEjxNbUfGa9is4NzrVPwLdpPmS/I6KmC7vMzY7KoJn3ABGrZixMkBTqdgDUp8kRHFuJm2ulzE4xLga2Ut2AbZLIRJaNtfsyJ5CuorLJaMNUucfM5V2dtBL9hwTOa0J8kuAz5VakuWbsqa0zl6xP0lVM+dFAYcXh1uI1txKupVhMaMIO22lAQOI7G2GmGuAtJY5veLLdEkbe9cLxsSF5ACgMnDeyGHs5SM7MojMzanNb7tttNRrGw0iAAABjs9icKu3eTGWe8MxlVSJ5SFE0APYnCTMODEDxnQZVX/AGiQdDGsjSgMt7shhWtG0Q+QsWIztJLLlMkmTp8fxkBiuyGFe41xg4Zt8rEDZRy8lGu40gggEAbHCuzljDv3lvNmylNWnQsGP4gf+ySQJegFAQ9/iGKXNGFLwfDFxRmWY57NGsdBy0BAXOJYkZYwjGQCT3iAAkCQdeU/hQEhN08kUeZLH5CI08zQHlsKze/cYjmFAUcvIsOfPnQAYC3zUN+9Lf6poCD7bYHFX7SWMMAEuNF1yfdTTSOYOpPULHOpaM4wlqkV7mnOpDTB4z+RG4jsQ1i5ZvcPuG3cTwuHJZXB3J158xtzEECZXcynFxnuQRsY05KVLbHPuWG1xTEZrivg7sKYVluWSH0mRmdSOmo61VL5zTtzwl7F44xbBt2rhh1dkMM85p7ssArwOe/wrQtq6xpkZd1ZVJzzSTeeyRo8X7Z4i9hvooYFNmuFWzFFgiWL78mOXWN9az7iUdXkPuOhdFrxxWulpxwu79M+hbfZ12Ui0b9/vFa4AEUXHQi2uoLd2VPiMtB5RXEUVetXarVtEXlR7+/cuicHsC4LgtjODIaToSCNNejN8z1rsxTYxeKt21LXWVFA1LEAfjXqWeD2KbeEfnOzCnQaAkgeUkga7aRVz+3B9NTg3DD9MfgfozCYpLiK9tgysJBBneqR81KLi8Mz0OSM7Si4cJiO5zd73bZMk5s0GMsazNGT22jxo6/hys/IqPs9+nocS2LXENCLkW4W1ILyFzaTt+FRwUu5r9bdk9H2XHfOC0W+OMWZfo97wiWgA6mSANdTA/LrUhgnl+0MHL9GxBPQIs6R977w+frQGW9xlhoMNiCYnRFjVZic0abetAZsBxM3GymzdtiCczqADBAgazz/AAoCQoBQCgFAanEb91ADat94Z2kD8T8aAjxxLGZhOE8OsxdU9Ijbz5fKgPp4lisqn6IczTI71PDq0T18IB060BvfSrgUM1qNASA66aayWIGnWgFvHZgSttmjQ5WtnXp79D1prk8XOKKoYurIFjMWKACfMPE+Xp1oIxcnhLJA4n2g4QA933l4j9hPD/O0JHoTXmTRpdJuZ4ysfP8ATkqPFvaZiXbu8NbVSdsv1r/oAfRWrhzNOHRaVLeq8/NqK/U0MH2Z4tiyXxI0mQ2IYgKPJNYMfcWmGyxT6haWcWlhv/ovzk+SJwr2reJ1dbqo3hZRCkqRD5TOYSOciOVatGyg4ZlyfI9U/iu5rTdOmtMOPd/U6p2V49jMQy95YTuTmBuKy+ErEArmJJO+w0INVa1OEHhPcq21apUWWtiw47EsEPdAPckKBOgLECWj7Kg5jzgaaxUBbIHinYiximR8TcvXHXc5goO+gAHgGp90gnSSxANdRk48EtKtOk24nEbNuM6ryuMqyejECT8Kt52yfR05fyNT/ex3Hs/2Jw2Eu99aa6Wy5YZww1iYlZ/H9KqSm5cnz9a6qVtplmrkrmpxXHCxZu3mBItoXIESQomBPOvUsnUIuUlFdyH7KdrbeOa4qW3TuwpObLrnzbZSf2a6nBx5Jq9tKjjPcsdcFcUAoBQCgFAKAUAoD4xjegNYY1T7gL/u7fzGF/GgKz2k7QDN9HDp3hBLKpzFQq5hnOmUnTwwdjrXFVPRku2ltOclPGxQ7faDGLcu2sKtzwnKwtWwzQm0swIUkbACYNQ61Bbs+inQs2oyrPL9P/hs8F7J4zHAX2u2lVjOd2N+4DzBBOVSIAiQRG1S6ZFefVbe28lGn/j/AGWb/wC3uGtLnvm/i2EeEsQPglvWPLWvdHqZ1XrNzPaL0r2/UmcHireGULawNy0sEnJbUAAAk5iDv+vzrpLBmTqTm8yeTa7Q95cSzat3GsteuBS4CllUI9x115sqFZGoJkbV6cGl2i7G2L2FFm0i2mty1pgPdY6kHmVbn8DyFTUq0oS1FevbQqw04KB2Q7QXMHfZLoYAHJdtnUrl5jqV3EbrI18MaNekq8NUeTHtq0rWp4c+C+pwrCXr8W7auqgvccO8BrviVVhozHMzmNpU/aBGQb6edybweEt4a0QmiLLaknYfPQD8KHq3OB9mbXfXrAj/ABL6sREiGuSfhE1cltE+kqPRbM/RVUz5sUBr8Qwa3rT2nnI6lWgwYYQYPKvU8bnsZOLyiH4T2PwuHW6tsPF5Qjy5MgZtunvGvZTcuSWrXnVxq7GT/wCl7MyGug8vrWMSADE7aD/ukckJludnrREBrixMQ50LR+omOfOaA8Ybs1aQk57pJDDW42gbNsNgQGjNudzJJkDy/Zawd2uz1FxgeWmnLT8SdzNASmBwi2kCJOUEnUz7zFj+JNAbFAKAUBD38HiyWK4hVGaQO7BgTsT6afPXmAPCcMxJKd5dt3MrSc1vcTy1gGOflyoDF23422Fwpa3/AIrsLVr9951+Chj8K8bLvT7ZXFdQlxy/kjlXYzAvisY694S623dnMkM2bLDH72cmfu1LNZpJM2b6vC3emK24x7Fq45wm9gyMcEBUDLibamSU0+sBjQr16ROgINeFJSi4T4M13Ea0tPHo/ckeG2ZvjFYVwBcAzAghMSBuWH2Li+7m3kGQRVOVWVp5Z7x/Ihn5k4yW6/D/AEWfFm3fTuy72iSDocraGdDqD8Jq1SuKdReVlNwaNC12fBLKcTiZQiD3wmCJGy6bsPQVMcktiuHq9sISwywVcHxqy7MCefrIMkEEEigNfucYNBdsHoWsvPxy3YPwj4UBSvaJ2XvMhxmdWuWx9Ytu2Um2PtasxLLvMjwz0q3a1tMtLezKF9b+JDUluj17MePqB9FaAGlrXLUyzL8TLD+LyqS8oY88Sv0261fy5vfsTHtO42LGDe2D9biAbSDnDCHb0VSfiRVOnHMj6C0oupUXojn/ALPcMPp+GH7OY/y23qao/KbXUlot8Hb6rHzgoCO7RWHfC30tgl2tsFAIBJKmIJIA1rum0ppvgirKUqclHnBU+wfCcbhvpLXrTAlF7sM6nMy59NGMbjpVm7qU540FLp9CtT1eL+eS0WsfiNQ2GMhSSRcWCRGi84OvLYek0zSMT8Yvg5RhLhP7yxpH2vd5jn16GAMtziGIBgYUnQa94sTlk/I6f8UBlwGMvO0PYNtYOpdTqCIEDyk/CgJCgFAKAUAoBQHMva/xErcwyclD3TpzKlFjlp4qaHJZXY3uhRiqkpS+RaewXALWEwqZJLXQt24x3LMo26KNgP1JNO2DMvriVavKT9WSfFUZyloDRjmcxoFSPhJYiB5E6waFQo+Lwx4XeC//AALzzbOp+j3D9k/dI29BzXxcXNPxqTXc0qUlXS/5r8V+qLgjBgDyNfLqbg8EbR5tMVukK2WUEA6r4SZ05e8NiK07e7bXOPn+pFOCJTDYjNIIhhuPXmOorUp1FNEEo4M9SHJ5uAQZ2jWdo5zQ8Z+dExQQlrbFQGJtkbgKxKEemlbyWaeJeh8tJP7R/L9TaxnE8RxDEC6yF3IFu1aTXRRrlB6tmYnkOcCsxJQR+l2MY29JVKn7ZJ9g8VGPwxIIlnQgjUEo6wR1B0rmovKT9Umq1spo7hVY+XFAKAUAoBQCgFAKAUAoBQCgFAc39stjMmGiAZua+Qt5oneJFexm4s2Oj0/ElOPt/knuH5rfD8El17uc27ak2xLZjb2JHKftdYrxvJlVfjfzNMYq3o/e48SSYKMdVUSDp0XkYOuu9DgsrcJR8ObF4m8jAhi51IJncbEciNRAong9jJxeUUTs9xRsHcGCxTTbJjD3jzje252DDly/IZF5bKtmpTXmXK/yak461rX1LjfJAJAlgDlHMmJj4kCsiKy8EB8w2NVslxGBET55ToZB1ERt1WK0ravKnPE/kRzhlE5W4VSo+1Hi5w+AuZZz3fqlA3Oec0dPCCJ8xUtGOZZ9CC4liGM4zsUHG2UscGUMi9/jLgCkjVUtmZHSAD/PVmrNzq/I76NZxlhtZ3z+hsezLF27OJ8YgsBbUke6HghhPInKvxHnXlSk5U9S7FzqfUY/aFbdl+ZrceT6Nxa4RoBiLd4elzIzHQ9c1Rx3ga1CXiWTidtqsYIoBQCgFAKAUAoBQCgFAKAUBju31X3mC+pA/Oh6k3wcx9sWLBGGdLgZF7wEKQdWVQJjbTN+Nexjq4Nzos1RqSc0+DoHD8dZWxaPepl7tSGzrBXKIO+22tecbGNKEnN4RntcSssYW7bJ6B1P615lHjpzXKNqvTgqnaHgtq61y3eWbd0T5q37SnkwbWfvVlXcp0KqqQL1Co9CxyivYDij4VxguIw6HSziGHhcDYOTsw68tJ01ripRjcR8ahs+6JpQU1qh9UbGAzDFG1bYJGd1RzmZs7Wi6NJmBq4Ybh16MK5qY8LVLf5EXKyXfhONS4kI4YocjgEEhkMEN0Ola9JtwTfoUpxcWc39q2MF3E2bAMi0MxE/bciAfRVB/irVsqflcmYfU671xpx/eSvcTv8A0/GWLVk/U2wuGsmNxoHuR5wfgoNV+E2z7K0o/ZrbX7Fr9p3CbdlcNctALA7iBuVVSV+QDD+KprGeW4vhnyPVo5Sq98lI47xBsVe7w+/3So5/aZMwzeRIy/GvJ0/DbifVdAqSubbPzO68DxvfYezdH27asfUgT+M1RawzOqRcZOL7G9XhwKAUAoBQCgFAKAUAoCK7R8SbD2c6AEzGuwkEyflXjeCe2oqrU0t4Oc47tNdY/wD7Bk+7D5dt4VSun8VSaYm5CypJbRyRl/jaFMxOW4d1uq5BI5ZypA2+I6bjrEUWI0dvIiO4zxFb1grmLstxShCEDLkywTAAM5pG0kRIqOUu0eSzQo4l/MWF7m7wzi9kWEtghbiCCco8Kg6kToWK6ACSTyIqV4zjuVnHTv2M1/ieRAbvd96/upmBMnqRGVVBjmT1kxXjUe4inL3JTs92nvW2ygyBurEwRpqoYBh6iR5naomkuCvXsIzWXs/Y6PIxFlXXQnVZ5EaEHy3E/GoK1JVYYMFp0ptPsRWPwNnE2zZvrIOmu6sOYP2WHX9DWPR1UKuM4f75LMZteaJSeKYDG4EIB/eLFpw9t48dvLIKtAkIVJGmg38Ox0Yyo1pOMvLJ7NdmWIuFX2bMnFcJg2s3OIYHFtZxA8TqhJzu50DISGWWMSPDuYNaVvTklGkypXuJW8X40cxX72ZC8cw2Ks4VmxVpCcWysuIDTcViM8RoRKhtAIExOwqxredMXwc21pZVpeIspvd53/E2/Z3hVbH2Aqle6tlmB1khGWYIGUfWLHoOpriplRZp3lXNu8STTe2PQuvGsH9J4lZS4PqbNsuZ91iTJny0Qa6GWHI15TmoU3jlnzFWm6laKa2W/wBTl+P7q5i7xs/VWGuMFKjQASARM6Egvl6SBGkTQjKS98G1UvF0y3gor4nv7HSPZVxXNZfDPpcssdPIscwHXLczD0K9aq1Fvk96hBalVjxJZ+peqjM8UAoBQCgFAKAUAoBQGtxDD95bdCJzKQPXkfgYNePg6hJxkpI5xiuGHxm1o3u5soLDSdR9qJqpTuHHZn0VKvlbkYeFnOveM5A1ILEE9IzeIDrDcoq1CvB8kqlnhmrxi0rOAFMKuYTmhnNxBHi5BSfLWeVTKab2PcKMc9zzi+FWTFy2CFJ8VoqHiZBKqddGiQp1AMcqNxPVJtG5wbh7Lotu2hOngSDod5LHwxrrEdKhnWjHgSqtLM2TlrhQkFzrPKSZOmhPMzGgG9UpV5zeEVqlxiOToODtZURYAhQIGwgVeR89J5eTW4jw4XPEuj9eR8j/AFqC4t41V7klKq4P2IvD32IZGHjUHnBPx5HzrCqwlCaUuxbkljVHhlY7U9n8NicfYsWUW2xQ3bz2wAcp93SCs6MZidq+tpPFNyf0M/7bVjUVJbrunusFX7dYa/bvrhnxDYkW0Drm0Kd5IgklsxhQZ00Og69Ut90jVVehGhKrOGFw9Jsdmv7ROLvth0ttetotpy2TKq+GMuo/Y/A15PH9x5i1jQhHzaeUTvHOBcQfD3rvEMWFtW0Zzatag5VJAMKoPLfNXClFPyojhWoxklSjv6sjexfZ9sRwa65X697hu2/WzsuvWbi+jV3Cq4VE2UepxdeLjLn/ACRVvihwd3C8QSTZuEW7sT7wUCP47eX+NCa6rJKTj9SWwuPGs/Cn2O4WLyuqupBVgGUjYgiQR8KqEDWDJQCgFAKAUAoBQCgFAKAi8fwkMS9uA53BnK3rGx31FQVaKmttmT0qzhs+CKuYdlEXlAHKdVI9dfSDVKdGcC3GvGXBHcQwhzDuhZiBKurATLSSyajdYHOD8fYOWN8iVWouJfiY2wd9QfBhOoBF0kiI3JJ35AUUlLZZHi1FzL8SUw2Fn/CtkT93KP4m/pNeqlUk8HsriK3byS3DOE93BdszctIAnfzJ1I12GlXKVFQ37lKrWdQlKmIRQGA4RM+fKM0RPlXEqUJPLR0pySwnsRXBMIxvX71y2i+M27MAg90gRSWkDVnQmRoVW30rv2OMb5OccI4Vc4ljeJ35CqLipbJ2K220OxgfVqepEjSZqaM3Twya6pOVFUpbJ7k17GFLJjbxEC5iCF81WSD/AJ65m33O6+UoxfZHQOIYJb1trb+62+3IgjcEHUDQgg8wajIE8PJqcHwCYebNv3IziY3ZjngKAAJKmAABOlGxKTk8s0uIdj8Ncw1+wqhBe1mJysJKkDyPLmJFda3nIpPw5Zijc7M8LbDYdbLMWyzEmYB5TAnWeQ3jlXjeXk6nPXLUSteHAoBQCgFAKAUAoBQCgFAKA+EUACivMIH2vQKAUBjxFoOrKZhgQY31EaUBGvwG2WLG5fkmT9a4Gs8gQBv06UBB4S7hg1w4hnsXkvORbN0y4zNle0gJZldTooEySOVASfZHgaYfDlQmQ3DmZYAyyoVVOXSQoAJG7Zjzr1ts7lOUuTe4Jwa1hbZt2RCk5joo1yquygAaKBoPM6kmjeTyUnLk2Mdi+7AOR3kxCCSNCZPlpHxFeHJHX+MKIfur8qCNLZMzuNPMA/KgM1vjIL5Daug5soJQ5fWdooDGe0CCSbV4KFzZjbIEDNM66RH5UBLI0gHrrrvQHqgFAKAUAoBQCgFAKAUAoBQCgFAKAUAoBQHwqN41FAfaAUAoBQCgFAKAUAoBQCgFAKAUAoD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127125"/>
            <a:ext cx="194310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2" name="AutoShape 4" descr="data:image/jpeg;base64,/9j/4AAQSkZJRgABAQAAAQABAAD/2wCEAAkGBxITEhQUEhQWFhQXGSAYGBcYFxgcGhocFRgWHBwdGR4YHCggGh0lGxoaIjEhJikrMC4uHR8zODMsNyotLisBCgoKDg0OGxAQGzQkHyQvLCwvLCwsLCwsLywsLCwsLCwsLCwsLCwsLCwsLCwsLCwsLCwsLCwsLCwsLCwsLCwsLP/AABEIAPcAzAMBEQACEQEDEQH/xAAcAAEAAgMBAQEAAAAAAAAAAAAABQYDBAcCAQj/xABEEAACAQIEAwUEBwUIAgEFAAABAhEAAwQSITEFQVEGEyJhcQcygZEUI0JiobHBUnKCktEVJDOissLh8JPxRBYXJTRz/8QAGwEBAAMBAQEBAAAAAAAAAAAAAAMEBQIBBgf/xAA2EQACAQMDAgQDBgYCAwAAAAAAAQIDBBESITEFQRMiUWEycYEUkaGx0fAGIzNCweFSYhUk8f/aAAwDAQACEQMRAD8A7jQCgFAKAUAoBQCgFAKAUAoBQCgFAKA+TQCaA+0AoBQCgFAKAUAoBQCgFAKAUAoBQCgIrtNxQ4bDtdAUkEDxmFGZgJYjYCaEtGmpzUWUjC+1q0QDcswDzBI+UrB+dcuWOTX/APDxm8UqqZN4b2kYF8oBcMxjKQojTcsWyR8Z1GlSQi5/CZt/Z1bLDq8PZNM1OzvbK9i8a9u0qnDhyFJEN3aLDNrrOeOWzAQDrXCzlplitYeFbQrN/EXLimMFmzduna2jOf4VJ/SvTPhFykoruUvg3bm82DuYi/bt5gUS2qEjM7zKmZgCM08l9K6pRdRos9Vt42MsN5JfG9tcPYW2L0i+4U9wpDMueIzkwqDWZYiuJNReDm2s61eDnCOy5ZP4HFrdtpcScrqGE769Yr0rtYeCKwvBrLOHVTkBlSWaWbNmzLroJJM/aJJ2gkeGVuzeHiIcak6XHElwoMwddFWOkaUBu8P4dbs5+7BAdsxEkifIHYeQoDboBQCgFAKAUAoBQCgFAKAUAoDUxWPVDHvN0HL1PL8/KoqlWMOSSFOU+DSbHXDzA9BP4nf5Cqru2+ETq3XdnhsVdjcMOYIGvpEUjdST3PXQj2ZTbnYO9cUtZxQI0HdshC+FVABhiNgCTl13gVtUL2LjhxyjDr9PqKbanhlLu8NbDYoLdtC3dUg6e6w3BAHhgkbgfjNXqUaTTnTXJQubq7bjRryyk8rP6knjuGYrhF63eV81pjC3lGhLa5bizzjrrEggjTCk3GWXwfplvdUOo2ytpLEklj6Fr7VdsMPf4c6W3BvXlyd2NSJYB5MQBlkgmJERVmFvOqvKtvU+XncUen3SVd50vhbsoDYq6Ldu3mRAjFkkrq5CrmIYjNAUCPM9auwoRpQcXJZZn3/UK3Urzx40m4LfHsvVlp9n+CwxusmJR7mILS2dSVkyZuFtSxhoB00661TqW3hrOc5NafXncrwqUXCKXBfuIY4QAAO7jQDZwPTa2On2v3RrVqVVBbkNKjKo9jCMdfbUEKPQfqDVN3UmW/s1NcvJltYy+N8rjoRB+Y0r2N0+6OJUIPh4JHCY9X091uanf4datwqRmtirOnKHJt1IcCgFAKAUAoBQCgFAKAUAoCJ4lxHUpbOv2m6eQ8/y9dq9ato2XJZo0NW74IjE3jbUEIz+IAhZJ1kk7Gf6nes/Dm92W5eVbGFOMztYxH/jjZsp5+UxXSpY7oj1+xIWsYmUM31ciYuQpHqJ0rlp52GTNwTEpnuDOsEgjxDz21q9a5w0Q3WHpfsVX2u2B/dboiQzIT1BCsB6aH51s2EvM0fP9Vj5IyI4cTxXErSYO2ii2FVbrHXNkjViR4RIB01n5VJKhSotynv6Ijo3dxXxCj5ccsoXFTcRr+HICNbYpKz9nMNDpM+YjbbWqFe8nPZbI+56R/Dls6fi7ynjOXhp5/Rk32buW2x+FuYlgLGHRbaSfB4FMN01uePynoKrp6pZL91YVKVvOUPil6e/O3yOzdxbvsLmVSgEB4GZwdwrb93/AKv3fekyfI6cPdEZjWzXm6AwP4dPzk/Gs25lmZp2y00s+pnWq0eT0yJXrOWGtg+R5EbivYycXlHD4wSOCxObwt7w/wAw6/1+HWtOjVU17lOcdLNupjgUAoBQCgFAKAUAoBQEdxjG92sL7zbeQ5n+n/FRVamiJNQpeJL2IS0sCsxvJqbcI9YixnEZmTzQwdj+Fcp4I5LJiThpAYd/e1jdwSIDDQxzmT5gdK7157EWk2sBhDbn6y48ge+0xE7aDedfQVy3k8xg2+CoGa4SAekidy39KvWvDZFdbNL2Kj7W7SKuHCoozM7EgAElQsT1941tWCzJnz3VpNU449Rwjia4DhbXwo7245VJ+02oWfugBmj161DfTfiP2NT+HbD7S40133b9jl64trlwkTduux1AzMzEyYA3MzWbln6hCpbUqemL8sdvu9ze4hYxdmBeF23mEgPMMBvodDuJHnXfnOadezrpuMltyTfYvtq2FcK5zYcnxqNcn3kHLzUb8td+lqXKMfqfTqFzF1KElqX4/P8AU6PiIF0kEFW8SkbEMM0j51RuViZ8/QeaWPQYnFLbQu2wgcvtEAbkDc1Wim3sJbGo/aTCrM3NhJ8Lcsum0z4hp69DUvhSaI3JcGW72gwysVL6hsh8LEZtNJA86eFJnLkkY27TYYeLvYK+KCrekba8wQPOu6cZwlk5liSwW+zcDAEc60k8rKKjWD3Xp4KAUAoBQCgFAKAUBU8XiO8uFuU6eg2/r8TWZXnqn8jWt6eiHzPdRHZ7U1wzlmXMIk7daL0I3sR/EOIobZAF9swgNaS4PiHgKPWYqaMXnP5nkfM9iP4EOMKjd2tlkJ8PfkC5HLN3PhNatJU9O34HlZ27l5s59v8AZW+393G57QxvcggHILRaPGygzm6kCPjWnZOK1Nex831tU5OEaOe+ckT2pfFC1ZtuR3MPcsgROrR4tJ3JjyNZ9605vB9v/CVKCtpSh8eMffuQfBcRfww7/D3EtHM1vMVVmhAjPow8IIYeIVxbwTy2TX6i34ONlv7GbinHcVjFDYhrrrbU5QFAIDRJIUA6kdOWvSrKSXYpQpxitSjpT/Ei7/DERlNgkqQGJywZPvAiSd+fMEbbV7GPsS06ThvFY+T5OlcA7Qj6JaViDdtk21WZuMo8SQojQAlZLAaamqN5Q1PUiCdKUasmls9/qWoLce3IdkZgNIXw6ifdJ1iRoxrMeIvggcWzLgbF1Sc93Op2ERHugAGSSAAd9SWM0c4vhHCi09zezVzk9wfc5oNKNrhd3Vl6+If7v0PxNXrWeVpKleGHkk6tkAoBQCgFAKAUAoDS4xfyWm6nwj+L+gk/Co6stMWySlDVNIrVoaVlr1NiRnQ0OWe1NeNHJr47DO4OV4ECV01ykmJMgTMTHIV7CST3RFOLaK9i8ZdCW873LVwyTcv+FVXN7jqua27HeQREmCNqvUacZN7ZXouSlVnKGGnpfq+CYwnHGS2AOIcP22ZYInUzlvRzrSjRiklof7+hmyrzlJvxI/v6lK7d3bmJu2x9Is32AUg4cGAFuSQdWkmrVKEYxf8AbxyUK85SqR/v2fwr1PvatL7JaLKrIqMim3mLD6wMO8WPCYB12NZ91OnKT0vk+5/hWrOjGUau3DWfqVbh/CbjgkWzEySwKoIOmZjoBPU12pU6cMZLtWpGpUcpeucHWuBdpMHYRLFhrB5E98mZ25khQSSTy+FVXcRbMWvbXNSTqSRXvacuGK2WsLhxdNw94LLDMQVbVwqg6MBqRodOdXaClLdcENreQpTcak8fNkD2ZwmHuLeN9sjJkKHPbjVmDArd0YRBOmle11U0+VFyv1GlHTpmsPOdy99nbmW1CICgJym3bW2hBgyAXhtSfEuhrErxalucxqKpvHgk7mJcDw2mJnYsgHzDGoVBd2eNv0MKcWYz/d7+8Dwrr5wWkfGvdC9TnL9D6vFmM/UXgROhVROUqDHi+8I6welNHuean6GbB8UbvE+puKBMswAAiARoehMHaV+NTUfLJPJHV80cYLZWiUhQCgFAKAUAoBQEB2lvaonQZj8dB/uqndy2SL1lHzORCYzCByssyldipggmNdjB0+RI2JqrF4RccdW5jHDBp9bekEmc+pzZNCY+4Pxr3WceGj2nC9vrr/8A5DrPXTlTX7Hjp+5vEPyYHyZf1UiPka42GGR+PwnfOq3FLLoMiv4CSRBYHKTy0mPjU9vUcZYjz69yG4oqcG58enYsGKfCWLbN3Nu3HI2gomJ1OWDpqfQ9DWlKpLHJnQpQzjBzcdrM94lVRLTES+XxsJAnwkBdNhrAnnVhdNc4qVR5fp2KT6xGE3ClFKPr3+ZpWO0pt4n/ABWe1nyEMSRlLRmUnUEb76gfJc2tCUMJYl7FiyqXyl4rTdP1fp6r2IbtVjHxGJcl81pWyW9ZtiBq07STJnp5Vl06eMJn39nSjCl4jWXhvHt6kYygyMqxA66RIMSdZ8+h573JwpqMsLgo21xdSqUI1JJxll4XOO2fkSuJxT3MJbDCTbvZGOmY/Vk22YxJAUMsE8lNLOeJOLKfU+nuFzmi0vmslm7DYG6bGKe2lhh4QRcBnTMRlIBjfWR0qevKGN218jMvaVaMoRel7emPv5J/gti8qE5Ldtp1tgkJoBtAPL7QP8NY9aUG9nkkoxqJbrHt2JZL+sMMrdDsf3Tsfz8hVfBPkyW76kAggg7EEGfSPOvHFjY95xXmGD1aYE5TzBr1JnM+Cd4fczW1J3iD6jQ/iK14PMUzMmsNo2K6ORQCgFAKAUAoCq8UfNfPqFHwj9ZrMuZZng1LZaaWSDv8SvhmH0ZidT74iIHOImTEep1rxRWOSRSl6Hs4+6GYfR3KgkA518UZoIHIGBudM1e6Vjk8c5f8TdsYloBa2ynp73M8x89udcNHWXjdGb6UnMkeqsP9QGnnXmDzUj3wm6jXx410JPvDkD+sVNbRbqZIrqa8PB89pBP0R8u2UkxtAyzqPu5vxrShjxYZ9TKrZ8CpjnBySxYDMqyi5jGZjlUTzZuQ86+gqNRi5M+RoRnUmoRe7I7GJvHuAmGAOViOYLAE7gxvBBMaVkVqzrfBtFffk/Q+ndPj07Cu3qqzTSit1GPv7GxjcI1tLQJGV171RMgi4EAnofCRWdPCm8dmfW9KqK6pa3zpSfp9DLwnhLXgxX7O+qjUzAliBJg7xSdZteZnM/stjUi4wxJLCe72NvG4Z7SXhcTIXe1kQspc90rhnKgmBqBvrUlv5quqPBm3NdVZprfHcvPs9uKuAvliFLXNM2kwlvQE6HWdBUly8pmRfSzcRXokTKbCscmfJ6md9a8PMLuaZ4ThzM211Ec4jyE6bbiu/El6nHhof2Nh5kWwD6nrPM8+tPEkeeEj63B8MWJa0pLe9vrJ9dN6a2HTWC1cH9wjkGIHxg/rV+hLMEZ1ZYkb9TEQoBQCgFAKAUBTbJzXp6knlzk8tKxqrzUZrpaaSXsebm59a9J48HwGvUw0ew1es5ZmtwBmOw28z5Vy9iOXOEbvZ6wGzswnlqOup39Fq5aReGypeyWVE+9p+G2Dh7jOttVALOSFGkEMSY3gn4gVZnnGVytytSWqWnHO33nKuD9nRdLfX22RdC1slyQZiZGUGOUn8quVOrpQSjHf3KK/hqrGpmrLC7Y5IrjNxVAt27guWkYi2DsubVtIA1I94SDp6VPSrxcMuGJP7jup0y8dzHM248Zzvj0NK9axF7CLfXUWHNoggA5ZDCfuyxHUSOlZdw14nz3Pr+l1JUIeHR29E++O33HrgfGrtkMtshJfMWKg51jQa/Z1PQ1DKKfJtQtY3Tk6ie3Hph75RbuH3reOtNZuMq3lnLAgRuGQE6dGCkfKK4U5UZZXBj3dpK2n5eC2dk0azwzJcRgSbknddLjLrGoELMkRHOrdWWqLa9DDuZqdzn5GVbC5FZdNTqpgGeZjQ/GsvL7lvbU0eJcbEN+8IPzXT/LTY6wzDcxd3OALMrOrZ1GkvsNydFPL3vKvdK9TjMvQx2sdfI1w5BnQd4vzJ5fI7V7pj6nmZehvo8gEiDEkbwemlcNHeNif4JEXOueT/Ko/Sr1t8Bm3K8xJ1ZK4oBQCgFAKA8vsa8YKdwkDvF6Rp/LWJL42bFT+mZ72CYE6COsiu8nsK0cGrcgcwfSvHJIlUsngXv8AprxSb4PGbtjA3bpGhA/abQD06/CrFO3nJ7ledxTgvLyWXCYcW1Cjlz6nma0YxUVhGZOTk8s5B7T+130i+MDYM21PjK/bddx+6p+Z9BXE23sj6Po1tCnNVKvxPhei9RhuHN/Zjoo8Ul4GaWhgdAASZQAAc9PWoYtQrrJNfVY1LhtccFLvAmI3B2OnI6VsNZWUQzTaTRZuwbCb2Guai7bzR1IJV/mHX5Vn30GkpnOHTcX3Ktfwr2rjW2+wxB/ERHrBB6VCnk+nttclGUfh5+/tj5lg7I2pxloKRKI1xjrJBGXLG0yQZHKo62FHBR6pVzHDXc7NwZM9hkOxLL/N/wAk1NR3po+LufLVeCvrbyllMoZ8WXkw6jY+sTGxrPlmMsM0ElNKcTyHYGCAR+0v6g6j4T8K9yiRZ7mo/EnGYdxdMfsgGY6THQ/COsV1pXqc6n6GzZxBZmGRlCx4jzJnb06+dePCOk23jBmmucnWCc7Ome8PmPyNXrb4DMvFiaJmrJUFAKAUAoBQA0BRDKnTQjodo5T5Vh1dps244cUZUFy6QBmY9P8Aug9a9p05VODmUoU1lkpg+Bqf8RxpoVUjTyJP5R8avU7OK+LcpzvG/hRMYbA2k1VQPvbn5nWrcYRjwipKcpcs2ZFdHJU/aT2j+iYRsjReufV24OozAy3wUHXrFczlhF7p1sq9dJ8LdnOfZ92ZN1xmRmBhrhGkIScqgsR70HUcgxGteQjhZZv9QvFbQcY/E/3+B0rjWHdWUgKikAACWAyjYe6BpH8pqtcx/uMKzqN5ic87RdkXzd5hvF1tSF1IaXmddcoy+dTW14l5Z/eaMZNbMr3CcY1q/ZYK+YMkKVYFluEo241EE69QKuV9M6bWSWrKDhjO5PdueFFbqX1QutwhHVRJnYHTqunqB1rJpTXDNCwvNEHTk/kSfYjhN20huX5DsAgQgAqiMxE+ZJJ9IrmrPVsU7yv4s8nTuC2stlZ3Pi/mMj8Iq9SjiCR81Wlqm2MfwtLuuzftD9etKlKM+RSrSpvYhcRwW6u0OPLf5H9CapztJL4S9C9i/iWCC/s8ZvG97QmQXMagiCCPPbyFQOco7SRMoqSymZl4GCAVuXWHlcPLrXvi5OcJctm1g+GMgiXjmzsSfxryUsnSnGPDyT/Zw/Vt0z6fyrV61+DJQu/6n0JarJVFAKAUAoBQCgIXFcBDOWDwCZIyzvvBmqs7WM5ai1C6lCOnBJYPBpbXKo9TzPrViMFFYRXnNyeWR+I7N4d3zlWBnMwDGGJZm8Q8mYnSOXLSujk9N2dwxABQwFCgZ30VVCgDXaB89d6A+rwvDWmDwFImCznmIO5oDk3tExSX+IpYtqBbsKFIC5RmaGY7D7OUfCopbySPrug0dFKVVrd/tHUOxuCFvCoYGa5Fxv4gMo+CZRUp87f1nVryf0JnEWFdSrCQf+yOhrxrKwypGTi8oruJ4TcU+EZ15ERPxH9PwqlUtpL4TRpXkWsTNY4a5E5Hj91vyiai8Kp6E/j0vUwtoYOh6HQ6VxokuxIpxfDNG1xW0+Is4dCHa48NBkKoBZpO0lQRA6/OzQtpPzS4RzXzGk2joYq6Yh9oBQGnxDhyXRro3Jhv8eo8qjqU4zWGSU6soPKKxi8JcsnWR0YbH4/pWXWt5091waVOtCovcw3MQ7CGYkVAssm0xW5aOBYcpaGbQk5o6Tt6aAVs0IOEEmZFeeqbaJGpiIUAoBQCgFARvEnxQb6hbRWB75IM5jmGnVYg8j1oDzZu4uTmt2tpEO2+mnu+usch10A+Wr2M+1atDTk5Os+YGka/GNN6A9Ye7iifrEtIIPiDFoIIiRppE86A1MTxO2DBuXLnkkKvwIgn+Y1XndU4csnhbVJcIwJx61bBbugg5sWA+ZI/Ooo3mp4jFsklaaFmUkjj1y413EYjEt/hvcbxyPCHaBOx0UjlV921SD1Ne5s2XXbL7L4UZeZbYw932+87LisLhbqtDF+lsORJKqg03+yup0ET1mOM4y4Z89OMk/Mj7iuCYdSGuXHQucpi4yqWaSconwyZOh/Mz0cHqzwnCZe6W6YDAwLxkHkNDMabHpQEhg2sWlyLcWB1cE8up/7NAVb2tYxf7MvKrKSzW1gEH3rinl1ANd01mRZtFmqin+zDDzj0+5bZvwC/76mq/Ca3U/LRS+R2eqxgCgFAKA8uoIgiQeRoDXt8PtKZCKD6bR06VyoRXY6dSTWMm1XRyKAUAoBQCgFAKAUBjv3lRSzGABJNeNpLLPUm3hFF7RccuvsAEmFUySx6BV98+pAX4TVF1VVeM4Rd8J0o5SyyJt4W7cj6RdKE7WrTZQB5keJj6GPzqN1YUv6Mc/8AZrP+gqNSr/Xlh/8AGLx+PJ8fhmHz5SpuOBMOzuFHU5yQP15bV1G7rvD4XsksnMrK3Tae7923+ZSgxGDcCNXTfbfn0FfUXH9Fv2PneiSx1Cnn/kjPwbtIcO62sSGyA5VBGqMdJXqNwB6x0r5iVPUsx2Z+lXtO3rNThs3tjs3/AIZ0uzxHMi5it617wDmREbht9jzkVFTuqkHplv8AmYFazj8mSfCLeFvOrJbVMsFVI8RymQw+6OUa+g0OjCrGfBnTpShyiT/sLC6/UW9d/CNdI/KfmakIyme1rh1q1gPqraoWvWwYETGaPlUlL4i3Zf1SL9kqf3u6elmP5nt/0qStwaXV9oxX74Os1XMIUAoBQCgFAKAUAoBQCgFAKAUAoCtdrOIKsIWCqPExJgSfdGvxPyqjeSbWiJdtIpZnIqd/GWASTeCMREtoQvRMwgaxyP5RWhQrNbRyv3yTzuKMX5pYfv8A4I/iF7D9zcKWnYgZhcyMDm+y3eNBOsaiat29Kt4sdUlv2yvyKdzWpeDJxi9lzh8+uRhvpJthbaC2G1e7dIzuzjUgCSCToJ5RtFSS+zKrqm9WHslwiKP2p0tMFp23lLdv5JFe4ReXLqBlDKSDEEKdRr1E19FXi6tFqPdHy9rU+z3Ck+zyb17C2L1lrLyO71sXCpJFs7K0bgGVPWARrXzTtq0ZZ2990ffw6xRb14eHytL/AENbsrxTu2Nq8T3YOoM6NOjH7pMfEhupritRc+OTZu6VOrbq4pvbG/r9fkW1uI5izWmzKgAkftuwC+eg1nz8qrKk6WNWzZh0qka8mo7otnC+PQcl0zEeLmJ2zeWm/wA+tWaF1naZVrW2N4fcRPtkH/48Hpetn8SP1rSpfEc2X9VFf9k1yMZcXrYJ/le3/WpK3BpdWXkizp/FLatbYMxQGPEN9GB08zEfGq5hEdh+F3WBnEX1HKSuaBzIy6T0PltqKAyHg1wEsuJuyWB8UEQNxAjcfj8ZANwa4f8A5V/nGq6T/DrpQExQCgFAKAUAoBQCgFAKAUBRMc4a49wxOYkE7gbbnbwgfKsWvNyqPBsUYqNNZIq0O9ud8VzIgi0NJOYjM4zRoYAHkCeYrvU6UPDTw3z+hEoeLU8RrKXH6mp2gxx7m4j23TMsK2jKSTsSpOU+sVY6fQzXjKMk9+O5U6ncabecZxa257fgbXBAXVbz7kQg5Io0082iSfMDlUV7inUdOPbn3ZYsZOrSjVl3W3sikkd3curHuuf8ryPwFfW0n4lssd1/g+LuP5V3v2l/kueMF04lXtQctrUH7YdxIn7JGWRPn618asKLUvU/R6c4Olh9yA7aWSr28SFIB+ruAx55ZykjUSJnpU1tPHlzk0umVU26UuGTGDvpfw/eO3uoVuH9pcs6xsdjI2OaOdczzCelcPgz7i2dKvhEp2ew5yJ3hJuXFDXGP7RQfICAI8vWq83meFwQ1msvSZu3QL8FuE/YKkeiXlH4D8q27OTcYtmdTSjc4RVPZziiuPt5RmLI6xMfZzCT/D/wat1fhNHqW9Be2DsdnDa5nOZ+XIL+6OXrufTSqxgGzQCgFAKAUAoBQCgFAKAUAoBQHw0Bz65hpVM225B5xyPx1+FYcpYk2bUUpJIyGoSQ0ePD+7X/AP8Am3+k1ZsnivB+5Vvlm3mvZlZ4b2rSzbW26e5oDmAkHUaR5x8K0eo2v/sSeeSToFpK4sIT1Jcr7iFx/FrV289wEKGjSSdQAP2ecVds73waSg98Ed7/AAj9oqupGqln2/2T/Du1tlUUNlLBQpaW1CzH2PM/M1lVrdTm5J4TecGxS6RVp01FyTaWDxx3tXhLll7bAnOIWSAM266nXRo1io4W0oyymdqznRlGUpJb+pF9mcXcu23w4A8bFWaDItr7xA2aQx031O4Ok9WKWJPsSXMnJuvLhNr69mdS4VgWvCU0Q6Z+UcwvU8vn6VWpWspvMtkYNe5jHjdkh2zwIPDMVbUaCw0D9xS35itemlFpIoUpfzVJ+pyHsJi8uOwxP7aAacroKfmTrVme6aNq5blRnH0SP0AKqnz4oD4xAEnQUB5tXVYBlIZTsQQQfQigPdAfMwmOf9P/AGKA+NcAIBIk7Cd46UB9ZgASTAGpJ8qA8LeU6BgSehHKP6j5igPeYTE67xz0j+ooD7QCgFAKAUBVsTZVC1u54fESh6g66HqNjWTcUtMn6GjRqZSwaAQ7WyX/AHQT16ehqCNKb4RYdSK+I1eMYNmw2IMrpafnmbRTySY+MR8Ku2tpNVIyl6lK7uYOlKMfRkB7NeB4bEveN5QzhUKyF0BLyQGB+7r6VudRoqTjJmN0a+q06cqMXsnks/a/sNZfDE4dB31vxLoviA3XQDcbeYFVbZRpTyXL2rXrU8KTz7bFK7CYjDvea3ftjKYUsVWAT7jCRMEyh84q3d0I1d0sNfiij0++rW7S1tqXr2ZeuPdjMBbw9+4bS+C27+6g1VSdws71meFFbn0FG+uZTjHVnLRSfZPggcUgIBAt3bhBEjxNbUfGa9is4NzrVPwLdpPmS/I6KmC7vMzY7KoJn3ABGrZixMkBTqdgDUp8kRHFuJm2ulzE4xLga2Ut2AbZLIRJaNtfsyJ5CuorLJaMNUucfM5V2dtBL9hwTOa0J8kuAz5VakuWbsqa0zl6xP0lVM+dFAYcXh1uI1txKupVhMaMIO22lAQOI7G2GmGuAtJY5veLLdEkbe9cLxsSF5ACgMnDeyGHs5SM7MojMzanNb7tttNRrGw0iAAABjs9icKu3eTGWe8MxlVSJ5SFE0APYnCTMODEDxnQZVX/AGiQdDGsjSgMt7shhWtG0Q+QsWIztJLLlMkmTp8fxkBiuyGFe41xg4Zt8rEDZRy8lGu40gggEAbHCuzljDv3lvNmylNWnQsGP4gf+ySQJegFAQ9/iGKXNGFLwfDFxRmWY57NGsdBy0BAXOJYkZYwjGQCT3iAAkCQdeU/hQEhN08kUeZLH5CI08zQHlsKze/cYjmFAUcvIsOfPnQAYC3zUN+9Lf6poCD7bYHFX7SWMMAEuNF1yfdTTSOYOpPULHOpaM4wlqkV7mnOpDTB4z+RG4jsQ1i5ZvcPuG3cTwuHJZXB3J158xtzEECZXcynFxnuQRsY05KVLbHPuWG1xTEZrivg7sKYVluWSH0mRmdSOmo61VL5zTtzwl7F44xbBt2rhh1dkMM85p7ssArwOe/wrQtq6xpkZd1ZVJzzSTeeyRo8X7Z4i9hvooYFNmuFWzFFgiWL78mOXWN9az7iUdXkPuOhdFrxxWulpxwu79M+hbfZ12Ui0b9/vFa4AEUXHQi2uoLd2VPiMtB5RXEUVetXarVtEXlR7+/cuicHsC4LgtjODIaToSCNNejN8z1rsxTYxeKt21LXWVFA1LEAfjXqWeD2KbeEfnOzCnQaAkgeUkga7aRVz+3B9NTg3DD9MfgfozCYpLiK9tgysJBBneqR81KLi8Mz0OSM7Si4cJiO5zd73bZMk5s0GMsazNGT22jxo6/hys/IqPs9+nocS2LXENCLkW4W1ILyFzaTt+FRwUu5r9bdk9H2XHfOC0W+OMWZfo97wiWgA6mSANdTA/LrUhgnl+0MHL9GxBPQIs6R977w+frQGW9xlhoMNiCYnRFjVZic0abetAZsBxM3GymzdtiCczqADBAgazz/AAoCQoBQCgFAanEb91ADat94Z2kD8T8aAjxxLGZhOE8OsxdU9Ijbz5fKgPp4lisqn6IczTI71PDq0T18IB060BvfSrgUM1qNASA66aayWIGnWgFvHZgSttmjQ5WtnXp79D1prk8XOKKoYurIFjMWKACfMPE+Xp1oIxcnhLJA4n2g4QA933l4j9hPD/O0JHoTXmTRpdJuZ4ysfP8ATkqPFvaZiXbu8NbVSdsv1r/oAfRWrhzNOHRaVLeq8/NqK/U0MH2Z4tiyXxI0mQ2IYgKPJNYMfcWmGyxT6haWcWlhv/ovzk+SJwr2reJ1dbqo3hZRCkqRD5TOYSOciOVatGyg4ZlyfI9U/iu5rTdOmtMOPd/U6p2V49jMQy95YTuTmBuKy+ErEArmJJO+w0INVa1OEHhPcq21apUWWtiw47EsEPdAPckKBOgLECWj7Kg5jzgaaxUBbIHinYiximR8TcvXHXc5goO+gAHgGp90gnSSxANdRk48EtKtOk24nEbNuM6ryuMqyejECT8Kt52yfR05fyNT/ex3Hs/2Jw2Eu99aa6Wy5YZww1iYlZ/H9KqSm5cnz9a6qVtplmrkrmpxXHCxZu3mBItoXIESQomBPOvUsnUIuUlFdyH7KdrbeOa4qW3TuwpObLrnzbZSf2a6nBx5Jq9tKjjPcsdcFcUAoBQCgFAKAUAoD4xjegNYY1T7gL/u7fzGF/GgKz2k7QDN9HDp3hBLKpzFQq5hnOmUnTwwdjrXFVPRku2ltOclPGxQ7faDGLcu2sKtzwnKwtWwzQm0swIUkbACYNQ61Bbs+inQs2oyrPL9P/hs8F7J4zHAX2u2lVjOd2N+4DzBBOVSIAiQRG1S6ZFefVbe28lGn/j/AGWb/wC3uGtLnvm/i2EeEsQPglvWPLWvdHqZ1XrNzPaL0r2/UmcHireGULawNy0sEnJbUAAAk5iDv+vzrpLBmTqTm8yeTa7Q95cSzat3GsteuBS4CllUI9x115sqFZGoJkbV6cGl2i7G2L2FFm0i2mty1pgPdY6kHmVbn8DyFTUq0oS1FevbQqw04KB2Q7QXMHfZLoYAHJdtnUrl5jqV3EbrI18MaNekq8NUeTHtq0rWp4c+C+pwrCXr8W7auqgvccO8BrviVVhozHMzmNpU/aBGQb6edybweEt4a0QmiLLaknYfPQD8KHq3OB9mbXfXrAj/ABL6sREiGuSfhE1cltE+kqPRbM/RVUz5sUBr8Qwa3rT2nnI6lWgwYYQYPKvU8bnsZOLyiH4T2PwuHW6tsPF5Qjy5MgZtunvGvZTcuSWrXnVxq7GT/wCl7MyGug8vrWMSADE7aD/ukckJludnrREBrixMQ50LR+omOfOaA8Ybs1aQk57pJDDW42gbNsNgQGjNudzJJkDy/Zawd2uz1FxgeWmnLT8SdzNASmBwi2kCJOUEnUz7zFj+JNAbFAKAUBD38HiyWK4hVGaQO7BgTsT6afPXmAPCcMxJKd5dt3MrSc1vcTy1gGOflyoDF23422Fwpa3/AIrsLVr9951+Chj8K8bLvT7ZXFdQlxy/kjlXYzAvisY694S623dnMkM2bLDH72cmfu1LNZpJM2b6vC3emK24x7Fq45wm9gyMcEBUDLibamSU0+sBjQr16ROgINeFJSi4T4M13Ea0tPHo/ckeG2ZvjFYVwBcAzAghMSBuWH2Li+7m3kGQRVOVWVp5Z7x/Ihn5k4yW6/D/AEWfFm3fTuy72iSDocraGdDqD8Jq1SuKdReVlNwaNC12fBLKcTiZQiD3wmCJGy6bsPQVMcktiuHq9sISwywVcHxqy7MCefrIMkEEEigNfucYNBdsHoWsvPxy3YPwj4UBSvaJ2XvMhxmdWuWx9Ytu2Um2PtasxLLvMjwz0q3a1tMtLezKF9b+JDUluj17MePqB9FaAGlrXLUyzL8TLD+LyqS8oY88Sv0261fy5vfsTHtO42LGDe2D9biAbSDnDCHb0VSfiRVOnHMj6C0oupUXojn/ALPcMPp+GH7OY/y23qao/KbXUlot8Hb6rHzgoCO7RWHfC30tgl2tsFAIBJKmIJIA1rum0ppvgirKUqclHnBU+wfCcbhvpLXrTAlF7sM6nMy59NGMbjpVm7qU540FLp9CtT1eL+eS0WsfiNQ2GMhSSRcWCRGi84OvLYek0zSMT8Yvg5RhLhP7yxpH2vd5jn16GAMtziGIBgYUnQa94sTlk/I6f8UBlwGMvO0PYNtYOpdTqCIEDyk/CgJCgFAKAUAoBQHMva/xErcwyclD3TpzKlFjlp4qaHJZXY3uhRiqkpS+RaewXALWEwqZJLXQt24x3LMo26KNgP1JNO2DMvriVavKT9WSfFUZyloDRjmcxoFSPhJYiB5E6waFQo+Lwx4XeC//AALzzbOp+j3D9k/dI29BzXxcXNPxqTXc0qUlXS/5r8V+qLgjBgDyNfLqbg8EbR5tMVukK2WUEA6r4SZ05e8NiK07e7bXOPn+pFOCJTDYjNIIhhuPXmOorUp1FNEEo4M9SHJ5uAQZ2jWdo5zQ8Z+dExQQlrbFQGJtkbgKxKEemlbyWaeJeh8tJP7R/L9TaxnE8RxDEC6yF3IFu1aTXRRrlB6tmYnkOcCsxJQR+l2MY29JVKn7ZJ9g8VGPwxIIlnQgjUEo6wR1B0rmovKT9Umq1spo7hVY+XFAKAUAoBQCgFAKAUAoBQCgFAc39stjMmGiAZua+Qt5oneJFexm4s2Oj0/ElOPt/knuH5rfD8El17uc27ak2xLZjb2JHKftdYrxvJlVfjfzNMYq3o/e48SSYKMdVUSDp0XkYOuu9DgsrcJR8ObF4m8jAhi51IJncbEciNRAong9jJxeUUTs9xRsHcGCxTTbJjD3jzje252DDly/IZF5bKtmpTXmXK/yak461rX1LjfJAJAlgDlHMmJj4kCsiKy8EB8w2NVslxGBET55ToZB1ERt1WK0ravKnPE/kRzhlE5W4VSo+1Hi5w+AuZZz3fqlA3Oec0dPCCJ8xUtGOZZ9CC4liGM4zsUHG2UscGUMi9/jLgCkjVUtmZHSAD/PVmrNzq/I76NZxlhtZ3z+hsezLF27OJ8YgsBbUke6HghhPInKvxHnXlSk5U9S7FzqfUY/aFbdl+ZrceT6Nxa4RoBiLd4elzIzHQ9c1Rx3ga1CXiWTidtqsYIoBQCgFAKAUAoBQCgFAKAUBju31X3mC+pA/Oh6k3wcx9sWLBGGdLgZF7wEKQdWVQJjbTN+Nexjq4Nzos1RqSc0+DoHD8dZWxaPepl7tSGzrBXKIO+22tecbGNKEnN4RntcSssYW7bJ6B1P615lHjpzXKNqvTgqnaHgtq61y3eWbd0T5q37SnkwbWfvVlXcp0KqqQL1Co9CxyivYDij4VxguIw6HSziGHhcDYOTsw68tJ01ripRjcR8ahs+6JpQU1qh9UbGAzDFG1bYJGd1RzmZs7Wi6NJmBq4Ybh16MK5qY8LVLf5EXKyXfhONS4kI4YocjgEEhkMEN0Ola9JtwTfoUpxcWc39q2MF3E2bAMi0MxE/bciAfRVB/irVsqflcmYfU671xpx/eSvcTv8A0/GWLVk/U2wuGsmNxoHuR5wfgoNV+E2z7K0o/ZrbX7Fr9p3CbdlcNctALA7iBuVVSV+QDD+KprGeW4vhnyPVo5Sq98lI47xBsVe7w+/3So5/aZMwzeRIy/GvJ0/DbifVdAqSubbPzO68DxvfYezdH27asfUgT+M1RawzOqRcZOL7G9XhwKAUAoBQCgFAKAUAoCK7R8SbD2c6AEzGuwkEyflXjeCe2oqrU0t4Oc47tNdY/wD7Bk+7D5dt4VSun8VSaYm5CypJbRyRl/jaFMxOW4d1uq5BI5ZypA2+I6bjrEUWI0dvIiO4zxFb1grmLstxShCEDLkywTAAM5pG0kRIqOUu0eSzQo4l/MWF7m7wzi9kWEtghbiCCco8Kg6kToWK6ACSTyIqV4zjuVnHTv2M1/ieRAbvd96/upmBMnqRGVVBjmT1kxXjUe4inL3JTs92nvW2ygyBurEwRpqoYBh6iR5naomkuCvXsIzWXs/Y6PIxFlXXQnVZ5EaEHy3E/GoK1JVYYMFp0ptPsRWPwNnE2zZvrIOmu6sOYP2WHX9DWPR1UKuM4f75LMZteaJSeKYDG4EIB/eLFpw9t48dvLIKtAkIVJGmg38Ox0Yyo1pOMvLJ7NdmWIuFX2bMnFcJg2s3OIYHFtZxA8TqhJzu50DISGWWMSPDuYNaVvTklGkypXuJW8X40cxX72ZC8cw2Ks4VmxVpCcWysuIDTcViM8RoRKhtAIExOwqxredMXwc21pZVpeIspvd53/E2/Z3hVbH2Aqle6tlmB1khGWYIGUfWLHoOpriplRZp3lXNu8STTe2PQuvGsH9J4lZS4PqbNsuZ91iTJny0Qa6GWHI15TmoU3jlnzFWm6laKa2W/wBTl+P7q5i7xs/VWGuMFKjQASARM6Egvl6SBGkTQjKS98G1UvF0y3gor4nv7HSPZVxXNZfDPpcssdPIscwHXLczD0K9aq1Fvk96hBalVjxJZ+peqjM8UAoBQCgFAKAUAoBQGtxDD95bdCJzKQPXkfgYNePg6hJxkpI5xiuGHxm1o3u5soLDSdR9qJqpTuHHZn0VKvlbkYeFnOveM5A1ILEE9IzeIDrDcoq1CvB8kqlnhmrxi0rOAFMKuYTmhnNxBHi5BSfLWeVTKab2PcKMc9zzi+FWTFy2CFJ8VoqHiZBKqddGiQp1AMcqNxPVJtG5wbh7Lotu2hOngSDod5LHwxrrEdKhnWjHgSqtLM2TlrhQkFzrPKSZOmhPMzGgG9UpV5zeEVqlxiOToODtZURYAhQIGwgVeR89J5eTW4jw4XPEuj9eR8j/AFqC4t41V7klKq4P2IvD32IZGHjUHnBPx5HzrCqwlCaUuxbkljVHhlY7U9n8NicfYsWUW2xQ3bz2wAcp93SCs6MZidq+tpPFNyf0M/7bVjUVJbrunusFX7dYa/bvrhnxDYkW0Drm0Kd5IgklsxhQZ00Og69Ut90jVVehGhKrOGFw9Jsdmv7ROLvth0ttetotpy2TKq+GMuo/Y/A15PH9x5i1jQhHzaeUTvHOBcQfD3rvEMWFtW0Zzatag5VJAMKoPLfNXClFPyojhWoxklSjv6sjexfZ9sRwa65X697hu2/WzsuvWbi+jV3Cq4VE2UepxdeLjLn/ACRVvihwd3C8QSTZuEW7sT7wUCP47eX+NCa6rJKTj9SWwuPGs/Cn2O4WLyuqupBVgGUjYgiQR8KqEDWDJQCgFAKAUAoBQCgFAKAi8fwkMS9uA53BnK3rGx31FQVaKmttmT0qzhs+CKuYdlEXlAHKdVI9dfSDVKdGcC3GvGXBHcQwhzDuhZiBKurATLSSyajdYHOD8fYOWN8iVWouJfiY2wd9QfBhOoBF0kiI3JJ35AUUlLZZHi1FzL8SUw2Fn/CtkT93KP4m/pNeqlUk8HsriK3byS3DOE93BdszctIAnfzJ1I12GlXKVFQ37lKrWdQlKmIRQGA4RM+fKM0RPlXEqUJPLR0pySwnsRXBMIxvX71y2i+M27MAg90gRSWkDVnQmRoVW30rv2OMb5OccI4Vc4ljeJ35CqLipbJ2K220OxgfVqepEjSZqaM3Twya6pOVFUpbJ7k17GFLJjbxEC5iCF81WSD/AJ65m33O6+UoxfZHQOIYJb1trb+62+3IgjcEHUDQgg8wajIE8PJqcHwCYebNv3IziY3ZjngKAAJKmAABOlGxKTk8s0uIdj8Ncw1+wqhBe1mJysJKkDyPLmJFda3nIpPw5Zijc7M8LbDYdbLMWyzEmYB5TAnWeQ3jlXjeXk6nPXLUSteHAoBQCgFAKAUAoBQCgFAKA+EUACivMIH2vQKAUBjxFoOrKZhgQY31EaUBGvwG2WLG5fkmT9a4Gs8gQBv06UBB4S7hg1w4hnsXkvORbN0y4zNle0gJZldTooEySOVASfZHgaYfDlQmQ3DmZYAyyoVVOXSQoAJG7Zjzr1ts7lOUuTe4Jwa1hbZt2RCk5joo1yquygAaKBoPM6kmjeTyUnLk2Mdi+7AOR3kxCCSNCZPlpHxFeHJHX+MKIfur8qCNLZMzuNPMA/KgM1vjIL5Daug5soJQ5fWdooDGe0CCSbV4KFzZjbIEDNM66RH5UBLI0gHrrrvQHqgFAKAUAoBQCgFAKAUAoBQCgFAKAUAoBQHwqN41FAfaAUAoBQCgFAKAUAoBQCgFAKAUAoD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127125"/>
            <a:ext cx="1943100" cy="2352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Forma livre 10"/>
          <p:cNvSpPr/>
          <p:nvPr/>
        </p:nvSpPr>
        <p:spPr>
          <a:xfrm>
            <a:off x="3120916" y="682677"/>
            <a:ext cx="6599859" cy="4550582"/>
          </a:xfrm>
          <a:custGeom>
            <a:avLst/>
            <a:gdLst>
              <a:gd name="connsiteX0" fmla="*/ 2885989 w 6599859"/>
              <a:gd name="connsiteY0" fmla="*/ 372400 h 4550582"/>
              <a:gd name="connsiteX1" fmla="*/ 2885989 w 6599859"/>
              <a:gd name="connsiteY1" fmla="*/ 372400 h 4550582"/>
              <a:gd name="connsiteX2" fmla="*/ 3082936 w 6599859"/>
              <a:gd name="connsiteY2" fmla="*/ 442738 h 4550582"/>
              <a:gd name="connsiteX3" fmla="*/ 3237681 w 6599859"/>
              <a:gd name="connsiteY3" fmla="*/ 470874 h 4550582"/>
              <a:gd name="connsiteX4" fmla="*/ 3293952 w 6599859"/>
              <a:gd name="connsiteY4" fmla="*/ 484941 h 4550582"/>
              <a:gd name="connsiteX5" fmla="*/ 3406493 w 6599859"/>
              <a:gd name="connsiteY5" fmla="*/ 499009 h 4550582"/>
              <a:gd name="connsiteX6" fmla="*/ 3772253 w 6599859"/>
              <a:gd name="connsiteY6" fmla="*/ 499009 h 4550582"/>
              <a:gd name="connsiteX7" fmla="*/ 3814456 w 6599859"/>
              <a:gd name="connsiteY7" fmla="*/ 484941 h 4550582"/>
              <a:gd name="connsiteX8" fmla="*/ 3955133 w 6599859"/>
              <a:gd name="connsiteY8" fmla="*/ 456806 h 4550582"/>
              <a:gd name="connsiteX9" fmla="*/ 4250555 w 6599859"/>
              <a:gd name="connsiteY9" fmla="*/ 428671 h 4550582"/>
              <a:gd name="connsiteX10" fmla="*/ 4742924 w 6599859"/>
              <a:gd name="connsiteY10" fmla="*/ 456806 h 4550582"/>
              <a:gd name="connsiteX11" fmla="*/ 4785127 w 6599859"/>
              <a:gd name="connsiteY11" fmla="*/ 470874 h 4550582"/>
              <a:gd name="connsiteX12" fmla="*/ 4939872 w 6599859"/>
              <a:gd name="connsiteY12" fmla="*/ 513077 h 4550582"/>
              <a:gd name="connsiteX13" fmla="*/ 4982075 w 6599859"/>
              <a:gd name="connsiteY13" fmla="*/ 527145 h 4550582"/>
              <a:gd name="connsiteX14" fmla="*/ 5024278 w 6599859"/>
              <a:gd name="connsiteY14" fmla="*/ 541212 h 4550582"/>
              <a:gd name="connsiteX15" fmla="*/ 5066481 w 6599859"/>
              <a:gd name="connsiteY15" fmla="*/ 569348 h 4550582"/>
              <a:gd name="connsiteX16" fmla="*/ 5108684 w 6599859"/>
              <a:gd name="connsiteY16" fmla="*/ 583415 h 4550582"/>
              <a:gd name="connsiteX17" fmla="*/ 5164955 w 6599859"/>
              <a:gd name="connsiteY17" fmla="*/ 639686 h 4550582"/>
              <a:gd name="connsiteX18" fmla="*/ 5235293 w 6599859"/>
              <a:gd name="connsiteY18" fmla="*/ 710025 h 4550582"/>
              <a:gd name="connsiteX19" fmla="*/ 5291564 w 6599859"/>
              <a:gd name="connsiteY19" fmla="*/ 780363 h 4550582"/>
              <a:gd name="connsiteX20" fmla="*/ 5347835 w 6599859"/>
              <a:gd name="connsiteY20" fmla="*/ 906972 h 4550582"/>
              <a:gd name="connsiteX21" fmla="*/ 5361902 w 6599859"/>
              <a:gd name="connsiteY21" fmla="*/ 949175 h 4550582"/>
              <a:gd name="connsiteX22" fmla="*/ 5390038 w 6599859"/>
              <a:gd name="connsiteY22" fmla="*/ 977311 h 4550582"/>
              <a:gd name="connsiteX23" fmla="*/ 5432241 w 6599859"/>
              <a:gd name="connsiteY23" fmla="*/ 1103920 h 4550582"/>
              <a:gd name="connsiteX24" fmla="*/ 5446309 w 6599859"/>
              <a:gd name="connsiteY24" fmla="*/ 1160191 h 4550582"/>
              <a:gd name="connsiteX25" fmla="*/ 5460376 w 6599859"/>
              <a:gd name="connsiteY25" fmla="*/ 1300868 h 4550582"/>
              <a:gd name="connsiteX26" fmla="*/ 5488512 w 6599859"/>
              <a:gd name="connsiteY26" fmla="*/ 1385274 h 4550582"/>
              <a:gd name="connsiteX27" fmla="*/ 5502579 w 6599859"/>
              <a:gd name="connsiteY27" fmla="*/ 1427477 h 4550582"/>
              <a:gd name="connsiteX28" fmla="*/ 5516647 w 6599859"/>
              <a:gd name="connsiteY28" fmla="*/ 1540018 h 4550582"/>
              <a:gd name="connsiteX29" fmla="*/ 5544782 w 6599859"/>
              <a:gd name="connsiteY29" fmla="*/ 1736966 h 4550582"/>
              <a:gd name="connsiteX30" fmla="*/ 5558850 w 6599859"/>
              <a:gd name="connsiteY30" fmla="*/ 1779169 h 4550582"/>
              <a:gd name="connsiteX31" fmla="*/ 5558850 w 6599859"/>
              <a:gd name="connsiteY31" fmla="*/ 2088658 h 4550582"/>
              <a:gd name="connsiteX32" fmla="*/ 5544782 w 6599859"/>
              <a:gd name="connsiteY32" fmla="*/ 2595095 h 4550582"/>
              <a:gd name="connsiteX33" fmla="*/ 5516647 w 6599859"/>
              <a:gd name="connsiteY33" fmla="*/ 2679501 h 4550582"/>
              <a:gd name="connsiteX34" fmla="*/ 5488512 w 6599859"/>
              <a:gd name="connsiteY34" fmla="*/ 2707637 h 4550582"/>
              <a:gd name="connsiteX35" fmla="*/ 5488512 w 6599859"/>
              <a:gd name="connsiteY35" fmla="*/ 2848314 h 4550582"/>
              <a:gd name="connsiteX36" fmla="*/ 5516647 w 6599859"/>
              <a:gd name="connsiteY36" fmla="*/ 2932720 h 4550582"/>
              <a:gd name="connsiteX37" fmla="*/ 5530715 w 6599859"/>
              <a:gd name="connsiteY37" fmla="*/ 3129668 h 4550582"/>
              <a:gd name="connsiteX38" fmla="*/ 5502579 w 6599859"/>
              <a:gd name="connsiteY38" fmla="*/ 3411021 h 4550582"/>
              <a:gd name="connsiteX39" fmla="*/ 5474444 w 6599859"/>
              <a:gd name="connsiteY39" fmla="*/ 3495428 h 4550582"/>
              <a:gd name="connsiteX40" fmla="*/ 5432241 w 6599859"/>
              <a:gd name="connsiteY40" fmla="*/ 3650172 h 4550582"/>
              <a:gd name="connsiteX41" fmla="*/ 5404106 w 6599859"/>
              <a:gd name="connsiteY41" fmla="*/ 3706443 h 4550582"/>
              <a:gd name="connsiteX42" fmla="*/ 5361902 w 6599859"/>
              <a:gd name="connsiteY42" fmla="*/ 3790849 h 4550582"/>
              <a:gd name="connsiteX43" fmla="*/ 5319699 w 6599859"/>
              <a:gd name="connsiteY43" fmla="*/ 3861188 h 4550582"/>
              <a:gd name="connsiteX44" fmla="*/ 5249361 w 6599859"/>
              <a:gd name="connsiteY44" fmla="*/ 3931526 h 4550582"/>
              <a:gd name="connsiteX45" fmla="*/ 5164955 w 6599859"/>
              <a:gd name="connsiteY45" fmla="*/ 3959661 h 4550582"/>
              <a:gd name="connsiteX46" fmla="*/ 5122752 w 6599859"/>
              <a:gd name="connsiteY46" fmla="*/ 3973729 h 4550582"/>
              <a:gd name="connsiteX47" fmla="*/ 5080549 w 6599859"/>
              <a:gd name="connsiteY47" fmla="*/ 3987797 h 4550582"/>
              <a:gd name="connsiteX48" fmla="*/ 4222419 w 6599859"/>
              <a:gd name="connsiteY48" fmla="*/ 3973729 h 4550582"/>
              <a:gd name="connsiteX49" fmla="*/ 4180216 w 6599859"/>
              <a:gd name="connsiteY49" fmla="*/ 3959661 h 4550582"/>
              <a:gd name="connsiteX50" fmla="*/ 4123946 w 6599859"/>
              <a:gd name="connsiteY50" fmla="*/ 3945594 h 4550582"/>
              <a:gd name="connsiteX51" fmla="*/ 4039539 w 6599859"/>
              <a:gd name="connsiteY51" fmla="*/ 3903391 h 4550582"/>
              <a:gd name="connsiteX52" fmla="*/ 3997336 w 6599859"/>
              <a:gd name="connsiteY52" fmla="*/ 3889323 h 4550582"/>
              <a:gd name="connsiteX53" fmla="*/ 3955133 w 6599859"/>
              <a:gd name="connsiteY53" fmla="*/ 3861188 h 4550582"/>
              <a:gd name="connsiteX54" fmla="*/ 3870727 w 6599859"/>
              <a:gd name="connsiteY54" fmla="*/ 3833052 h 4550582"/>
              <a:gd name="connsiteX55" fmla="*/ 3828524 w 6599859"/>
              <a:gd name="connsiteY55" fmla="*/ 3804917 h 4550582"/>
              <a:gd name="connsiteX56" fmla="*/ 3758186 w 6599859"/>
              <a:gd name="connsiteY56" fmla="*/ 3790849 h 4550582"/>
              <a:gd name="connsiteX57" fmla="*/ 3701915 w 6599859"/>
              <a:gd name="connsiteY57" fmla="*/ 3776781 h 4550582"/>
              <a:gd name="connsiteX58" fmla="*/ 3617509 w 6599859"/>
              <a:gd name="connsiteY58" fmla="*/ 3748646 h 4550582"/>
              <a:gd name="connsiteX59" fmla="*/ 3533102 w 6599859"/>
              <a:gd name="connsiteY59" fmla="*/ 3692375 h 4550582"/>
              <a:gd name="connsiteX60" fmla="*/ 3392426 w 6599859"/>
              <a:gd name="connsiteY60" fmla="*/ 3650172 h 4550582"/>
              <a:gd name="connsiteX61" fmla="*/ 3350222 w 6599859"/>
              <a:gd name="connsiteY61" fmla="*/ 3622037 h 4550582"/>
              <a:gd name="connsiteX62" fmla="*/ 3251749 w 6599859"/>
              <a:gd name="connsiteY62" fmla="*/ 3593901 h 4550582"/>
              <a:gd name="connsiteX63" fmla="*/ 3153275 w 6599859"/>
              <a:gd name="connsiteY63" fmla="*/ 3551698 h 4550582"/>
              <a:gd name="connsiteX64" fmla="*/ 3111072 w 6599859"/>
              <a:gd name="connsiteY64" fmla="*/ 3523563 h 4550582"/>
              <a:gd name="connsiteX65" fmla="*/ 3068869 w 6599859"/>
              <a:gd name="connsiteY65" fmla="*/ 3509495 h 4550582"/>
              <a:gd name="connsiteX66" fmla="*/ 2703109 w 6599859"/>
              <a:gd name="connsiteY66" fmla="*/ 3537631 h 4550582"/>
              <a:gd name="connsiteX67" fmla="*/ 2562432 w 6599859"/>
              <a:gd name="connsiteY67" fmla="*/ 3593901 h 4550582"/>
              <a:gd name="connsiteX68" fmla="*/ 2520229 w 6599859"/>
              <a:gd name="connsiteY68" fmla="*/ 3607969 h 4550582"/>
              <a:gd name="connsiteX69" fmla="*/ 2365484 w 6599859"/>
              <a:gd name="connsiteY69" fmla="*/ 3593901 h 4550582"/>
              <a:gd name="connsiteX70" fmla="*/ 2323281 w 6599859"/>
              <a:gd name="connsiteY70" fmla="*/ 3551698 h 4550582"/>
              <a:gd name="connsiteX71" fmla="*/ 2281078 w 6599859"/>
              <a:gd name="connsiteY71" fmla="*/ 3523563 h 4550582"/>
              <a:gd name="connsiteX72" fmla="*/ 2238875 w 6599859"/>
              <a:gd name="connsiteY72" fmla="*/ 3396954 h 4550582"/>
              <a:gd name="connsiteX73" fmla="*/ 2224807 w 6599859"/>
              <a:gd name="connsiteY73" fmla="*/ 3354751 h 4550582"/>
              <a:gd name="connsiteX74" fmla="*/ 2168536 w 6599859"/>
              <a:gd name="connsiteY74" fmla="*/ 3298480 h 4550582"/>
              <a:gd name="connsiteX75" fmla="*/ 2055995 w 6599859"/>
              <a:gd name="connsiteY75" fmla="*/ 3200006 h 4550582"/>
              <a:gd name="connsiteX76" fmla="*/ 1915318 w 6599859"/>
              <a:gd name="connsiteY76" fmla="*/ 3171871 h 4550582"/>
              <a:gd name="connsiteX77" fmla="*/ 1844979 w 6599859"/>
              <a:gd name="connsiteY77" fmla="*/ 3157803 h 4550582"/>
              <a:gd name="connsiteX78" fmla="*/ 1760573 w 6599859"/>
              <a:gd name="connsiteY78" fmla="*/ 3129668 h 4550582"/>
              <a:gd name="connsiteX79" fmla="*/ 1704302 w 6599859"/>
              <a:gd name="connsiteY79" fmla="*/ 3073397 h 4550582"/>
              <a:gd name="connsiteX80" fmla="*/ 1563626 w 6599859"/>
              <a:gd name="connsiteY80" fmla="*/ 3017126 h 4550582"/>
              <a:gd name="connsiteX81" fmla="*/ 1535490 w 6599859"/>
              <a:gd name="connsiteY81" fmla="*/ 2988991 h 4550582"/>
              <a:gd name="connsiteX82" fmla="*/ 1451084 w 6599859"/>
              <a:gd name="connsiteY82" fmla="*/ 2960855 h 4550582"/>
              <a:gd name="connsiteX83" fmla="*/ 1366678 w 6599859"/>
              <a:gd name="connsiteY83" fmla="*/ 2918652 h 4550582"/>
              <a:gd name="connsiteX84" fmla="*/ 1310407 w 6599859"/>
              <a:gd name="connsiteY84" fmla="*/ 2862381 h 4550582"/>
              <a:gd name="connsiteX85" fmla="*/ 1254136 w 6599859"/>
              <a:gd name="connsiteY85" fmla="*/ 2792043 h 4550582"/>
              <a:gd name="connsiteX86" fmla="*/ 1211933 w 6599859"/>
              <a:gd name="connsiteY86" fmla="*/ 2763908 h 4550582"/>
              <a:gd name="connsiteX87" fmla="*/ 1197866 w 6599859"/>
              <a:gd name="connsiteY87" fmla="*/ 2721705 h 4550582"/>
              <a:gd name="connsiteX88" fmla="*/ 1155662 w 6599859"/>
              <a:gd name="connsiteY88" fmla="*/ 2651366 h 4550582"/>
              <a:gd name="connsiteX89" fmla="*/ 1127527 w 6599859"/>
              <a:gd name="connsiteY89" fmla="*/ 2524757 h 4550582"/>
              <a:gd name="connsiteX90" fmla="*/ 1099392 w 6599859"/>
              <a:gd name="connsiteY90" fmla="*/ 2482554 h 4550582"/>
              <a:gd name="connsiteX91" fmla="*/ 1085324 w 6599859"/>
              <a:gd name="connsiteY91" fmla="*/ 2440351 h 4550582"/>
              <a:gd name="connsiteX92" fmla="*/ 1029053 w 6599859"/>
              <a:gd name="connsiteY92" fmla="*/ 2384080 h 4550582"/>
              <a:gd name="connsiteX93" fmla="*/ 1000918 w 6599859"/>
              <a:gd name="connsiteY93" fmla="*/ 2341877 h 4550582"/>
              <a:gd name="connsiteX94" fmla="*/ 930579 w 6599859"/>
              <a:gd name="connsiteY94" fmla="*/ 2285606 h 4550582"/>
              <a:gd name="connsiteX95" fmla="*/ 860241 w 6599859"/>
              <a:gd name="connsiteY95" fmla="*/ 2158997 h 4550582"/>
              <a:gd name="connsiteX96" fmla="*/ 832106 w 6599859"/>
              <a:gd name="connsiteY96" fmla="*/ 2116794 h 4550582"/>
              <a:gd name="connsiteX97" fmla="*/ 789902 w 6599859"/>
              <a:gd name="connsiteY97" fmla="*/ 2046455 h 4550582"/>
              <a:gd name="connsiteX98" fmla="*/ 761767 w 6599859"/>
              <a:gd name="connsiteY98" fmla="*/ 1962049 h 4550582"/>
              <a:gd name="connsiteX99" fmla="*/ 733632 w 6599859"/>
              <a:gd name="connsiteY99" fmla="*/ 1863575 h 4550582"/>
              <a:gd name="connsiteX100" fmla="*/ 719564 w 6599859"/>
              <a:gd name="connsiteY100" fmla="*/ 1624425 h 4550582"/>
              <a:gd name="connsiteX101" fmla="*/ 691429 w 6599859"/>
              <a:gd name="connsiteY101" fmla="*/ 1540018 h 4550582"/>
              <a:gd name="connsiteX102" fmla="*/ 705496 w 6599859"/>
              <a:gd name="connsiteY102" fmla="*/ 1202394 h 4550582"/>
              <a:gd name="connsiteX103" fmla="*/ 733632 w 6599859"/>
              <a:gd name="connsiteY103" fmla="*/ 1117988 h 4550582"/>
              <a:gd name="connsiteX104" fmla="*/ 761767 w 6599859"/>
              <a:gd name="connsiteY104" fmla="*/ 1089852 h 4550582"/>
              <a:gd name="connsiteX105" fmla="*/ 789902 w 6599859"/>
              <a:gd name="connsiteY105" fmla="*/ 1033581 h 4550582"/>
              <a:gd name="connsiteX106" fmla="*/ 803970 w 6599859"/>
              <a:gd name="connsiteY106" fmla="*/ 991378 h 4550582"/>
              <a:gd name="connsiteX107" fmla="*/ 846173 w 6599859"/>
              <a:gd name="connsiteY107" fmla="*/ 977311 h 4550582"/>
              <a:gd name="connsiteX108" fmla="*/ 902444 w 6599859"/>
              <a:gd name="connsiteY108" fmla="*/ 921040 h 4550582"/>
              <a:gd name="connsiteX109" fmla="*/ 958715 w 6599859"/>
              <a:gd name="connsiteY109" fmla="*/ 836634 h 4550582"/>
              <a:gd name="connsiteX110" fmla="*/ 1029053 w 6599859"/>
              <a:gd name="connsiteY110" fmla="*/ 780363 h 4550582"/>
              <a:gd name="connsiteX111" fmla="*/ 1057189 w 6599859"/>
              <a:gd name="connsiteY111" fmla="*/ 752228 h 4550582"/>
              <a:gd name="connsiteX112" fmla="*/ 1141595 w 6599859"/>
              <a:gd name="connsiteY112" fmla="*/ 724092 h 4550582"/>
              <a:gd name="connsiteX113" fmla="*/ 1183798 w 6599859"/>
              <a:gd name="connsiteY113" fmla="*/ 710025 h 4550582"/>
              <a:gd name="connsiteX114" fmla="*/ 1296339 w 6599859"/>
              <a:gd name="connsiteY114" fmla="*/ 681889 h 4550582"/>
              <a:gd name="connsiteX115" fmla="*/ 1338542 w 6599859"/>
              <a:gd name="connsiteY115" fmla="*/ 667821 h 4550582"/>
              <a:gd name="connsiteX116" fmla="*/ 1437016 w 6599859"/>
              <a:gd name="connsiteY116" fmla="*/ 653754 h 4550582"/>
              <a:gd name="connsiteX117" fmla="*/ 1507355 w 6599859"/>
              <a:gd name="connsiteY117" fmla="*/ 639686 h 4550582"/>
              <a:gd name="connsiteX118" fmla="*/ 1648032 w 6599859"/>
              <a:gd name="connsiteY118" fmla="*/ 597483 h 4550582"/>
              <a:gd name="connsiteX119" fmla="*/ 1690235 w 6599859"/>
              <a:gd name="connsiteY119" fmla="*/ 583415 h 4550582"/>
              <a:gd name="connsiteX120" fmla="*/ 1901250 w 6599859"/>
              <a:gd name="connsiteY120" fmla="*/ 555280 h 4550582"/>
              <a:gd name="connsiteX121" fmla="*/ 2337349 w 6599859"/>
              <a:gd name="connsiteY121" fmla="*/ 569348 h 4550582"/>
              <a:gd name="connsiteX122" fmla="*/ 2407687 w 6599859"/>
              <a:gd name="connsiteY122" fmla="*/ 611551 h 4550582"/>
              <a:gd name="connsiteX123" fmla="*/ 2435822 w 6599859"/>
              <a:gd name="connsiteY123" fmla="*/ 653754 h 4550582"/>
              <a:gd name="connsiteX124" fmla="*/ 2478026 w 6599859"/>
              <a:gd name="connsiteY124" fmla="*/ 667821 h 4550582"/>
              <a:gd name="connsiteX125" fmla="*/ 2576499 w 6599859"/>
              <a:gd name="connsiteY125" fmla="*/ 681889 h 4550582"/>
              <a:gd name="connsiteX126" fmla="*/ 2660906 w 6599859"/>
              <a:gd name="connsiteY126" fmla="*/ 695957 h 4550582"/>
              <a:gd name="connsiteX127" fmla="*/ 2787515 w 6599859"/>
              <a:gd name="connsiteY127" fmla="*/ 695957 h 4550582"/>
              <a:gd name="connsiteX128" fmla="*/ 2815650 w 6599859"/>
              <a:gd name="connsiteY128" fmla="*/ 611551 h 4550582"/>
              <a:gd name="connsiteX129" fmla="*/ 2843786 w 6599859"/>
              <a:gd name="connsiteY129" fmla="*/ 555280 h 4550582"/>
              <a:gd name="connsiteX130" fmla="*/ 2829718 w 6599859"/>
              <a:gd name="connsiteY130" fmla="*/ 484941 h 4550582"/>
              <a:gd name="connsiteX131" fmla="*/ 2787515 w 6599859"/>
              <a:gd name="connsiteY131" fmla="*/ 470874 h 4550582"/>
              <a:gd name="connsiteX132" fmla="*/ 2717176 w 6599859"/>
              <a:gd name="connsiteY132" fmla="*/ 428671 h 4550582"/>
              <a:gd name="connsiteX133" fmla="*/ 2660906 w 6599859"/>
              <a:gd name="connsiteY133" fmla="*/ 358332 h 4550582"/>
              <a:gd name="connsiteX134" fmla="*/ 2604635 w 6599859"/>
              <a:gd name="connsiteY134" fmla="*/ 302061 h 4550582"/>
              <a:gd name="connsiteX135" fmla="*/ 2534296 w 6599859"/>
              <a:gd name="connsiteY135" fmla="*/ 231723 h 4550582"/>
              <a:gd name="connsiteX136" fmla="*/ 2449890 w 6599859"/>
              <a:gd name="connsiteY136" fmla="*/ 203588 h 4550582"/>
              <a:gd name="connsiteX137" fmla="*/ 2323281 w 6599859"/>
              <a:gd name="connsiteY137" fmla="*/ 175452 h 4550582"/>
              <a:gd name="connsiteX138" fmla="*/ 2154469 w 6599859"/>
              <a:gd name="connsiteY138" fmla="*/ 147317 h 4550582"/>
              <a:gd name="connsiteX139" fmla="*/ 2055995 w 6599859"/>
              <a:gd name="connsiteY139" fmla="*/ 133249 h 4550582"/>
              <a:gd name="connsiteX140" fmla="*/ 1999724 w 6599859"/>
              <a:gd name="connsiteY140" fmla="*/ 119181 h 4550582"/>
              <a:gd name="connsiteX141" fmla="*/ 1957521 w 6599859"/>
              <a:gd name="connsiteY141" fmla="*/ 105114 h 4550582"/>
              <a:gd name="connsiteX142" fmla="*/ 1788709 w 6599859"/>
              <a:gd name="connsiteY142" fmla="*/ 91046 h 4550582"/>
              <a:gd name="connsiteX143" fmla="*/ 1422949 w 6599859"/>
              <a:gd name="connsiteY143" fmla="*/ 105114 h 4550582"/>
              <a:gd name="connsiteX144" fmla="*/ 1366678 w 6599859"/>
              <a:gd name="connsiteY144" fmla="*/ 119181 h 4550582"/>
              <a:gd name="connsiteX145" fmla="*/ 1254136 w 6599859"/>
              <a:gd name="connsiteY145" fmla="*/ 147317 h 4550582"/>
              <a:gd name="connsiteX146" fmla="*/ 1211933 w 6599859"/>
              <a:gd name="connsiteY146" fmla="*/ 175452 h 4550582"/>
              <a:gd name="connsiteX147" fmla="*/ 1029053 w 6599859"/>
              <a:gd name="connsiteY147" fmla="*/ 217655 h 4550582"/>
              <a:gd name="connsiteX148" fmla="*/ 972782 w 6599859"/>
              <a:gd name="connsiteY148" fmla="*/ 231723 h 4550582"/>
              <a:gd name="connsiteX149" fmla="*/ 832106 w 6599859"/>
              <a:gd name="connsiteY149" fmla="*/ 245791 h 4550582"/>
              <a:gd name="connsiteX150" fmla="*/ 719564 w 6599859"/>
              <a:gd name="connsiteY150" fmla="*/ 273926 h 4550582"/>
              <a:gd name="connsiteX151" fmla="*/ 564819 w 6599859"/>
              <a:gd name="connsiteY151" fmla="*/ 316129 h 4550582"/>
              <a:gd name="connsiteX152" fmla="*/ 480413 w 6599859"/>
              <a:gd name="connsiteY152" fmla="*/ 344265 h 4550582"/>
              <a:gd name="connsiteX153" fmla="*/ 438210 w 6599859"/>
              <a:gd name="connsiteY153" fmla="*/ 358332 h 4550582"/>
              <a:gd name="connsiteX154" fmla="*/ 410075 w 6599859"/>
              <a:gd name="connsiteY154" fmla="*/ 386468 h 4550582"/>
              <a:gd name="connsiteX155" fmla="*/ 367872 w 6599859"/>
              <a:gd name="connsiteY155" fmla="*/ 400535 h 4550582"/>
              <a:gd name="connsiteX156" fmla="*/ 353804 w 6599859"/>
              <a:gd name="connsiteY156" fmla="*/ 442738 h 4550582"/>
              <a:gd name="connsiteX157" fmla="*/ 325669 w 6599859"/>
              <a:gd name="connsiteY157" fmla="*/ 484941 h 4550582"/>
              <a:gd name="connsiteX158" fmla="*/ 311601 w 6599859"/>
              <a:gd name="connsiteY158" fmla="*/ 527145 h 4550582"/>
              <a:gd name="connsiteX159" fmla="*/ 283466 w 6599859"/>
              <a:gd name="connsiteY159" fmla="*/ 583415 h 4550582"/>
              <a:gd name="connsiteX160" fmla="*/ 269398 w 6599859"/>
              <a:gd name="connsiteY160" fmla="*/ 625618 h 4550582"/>
              <a:gd name="connsiteX161" fmla="*/ 241262 w 6599859"/>
              <a:gd name="connsiteY161" fmla="*/ 653754 h 4550582"/>
              <a:gd name="connsiteX162" fmla="*/ 213127 w 6599859"/>
              <a:gd name="connsiteY162" fmla="*/ 752228 h 4550582"/>
              <a:gd name="connsiteX163" fmla="*/ 199059 w 6599859"/>
              <a:gd name="connsiteY163" fmla="*/ 836634 h 4550582"/>
              <a:gd name="connsiteX164" fmla="*/ 184992 w 6599859"/>
              <a:gd name="connsiteY164" fmla="*/ 878837 h 4550582"/>
              <a:gd name="connsiteX165" fmla="*/ 170924 w 6599859"/>
              <a:gd name="connsiteY165" fmla="*/ 949175 h 4550582"/>
              <a:gd name="connsiteX166" fmla="*/ 142789 w 6599859"/>
              <a:gd name="connsiteY166" fmla="*/ 1047649 h 4550582"/>
              <a:gd name="connsiteX167" fmla="*/ 128721 w 6599859"/>
              <a:gd name="connsiteY167" fmla="*/ 1103920 h 4550582"/>
              <a:gd name="connsiteX168" fmla="*/ 100586 w 6599859"/>
              <a:gd name="connsiteY168" fmla="*/ 1146123 h 4550582"/>
              <a:gd name="connsiteX169" fmla="*/ 72450 w 6599859"/>
              <a:gd name="connsiteY169" fmla="*/ 1258665 h 4550582"/>
              <a:gd name="connsiteX170" fmla="*/ 44315 w 6599859"/>
              <a:gd name="connsiteY170" fmla="*/ 1343071 h 4550582"/>
              <a:gd name="connsiteX171" fmla="*/ 30247 w 6599859"/>
              <a:gd name="connsiteY171" fmla="*/ 1919846 h 4550582"/>
              <a:gd name="connsiteX172" fmla="*/ 86518 w 6599859"/>
              <a:gd name="connsiteY172" fmla="*/ 2032388 h 4550582"/>
              <a:gd name="connsiteX173" fmla="*/ 114653 w 6599859"/>
              <a:gd name="connsiteY173" fmla="*/ 2074591 h 4550582"/>
              <a:gd name="connsiteX174" fmla="*/ 184992 w 6599859"/>
              <a:gd name="connsiteY174" fmla="*/ 2144929 h 4550582"/>
              <a:gd name="connsiteX175" fmla="*/ 199059 w 6599859"/>
              <a:gd name="connsiteY175" fmla="*/ 2187132 h 4550582"/>
              <a:gd name="connsiteX176" fmla="*/ 269398 w 6599859"/>
              <a:gd name="connsiteY176" fmla="*/ 2243403 h 4550582"/>
              <a:gd name="connsiteX177" fmla="*/ 297533 w 6599859"/>
              <a:gd name="connsiteY177" fmla="*/ 2285606 h 4550582"/>
              <a:gd name="connsiteX178" fmla="*/ 381939 w 6599859"/>
              <a:gd name="connsiteY178" fmla="*/ 2327809 h 4550582"/>
              <a:gd name="connsiteX179" fmla="*/ 410075 w 6599859"/>
              <a:gd name="connsiteY179" fmla="*/ 2355945 h 4550582"/>
              <a:gd name="connsiteX180" fmla="*/ 438210 w 6599859"/>
              <a:gd name="connsiteY180" fmla="*/ 2440351 h 4550582"/>
              <a:gd name="connsiteX181" fmla="*/ 522616 w 6599859"/>
              <a:gd name="connsiteY181" fmla="*/ 2552892 h 4550582"/>
              <a:gd name="connsiteX182" fmla="*/ 536684 w 6599859"/>
              <a:gd name="connsiteY182" fmla="*/ 2595095 h 4550582"/>
              <a:gd name="connsiteX183" fmla="*/ 592955 w 6599859"/>
              <a:gd name="connsiteY183" fmla="*/ 2679501 h 4550582"/>
              <a:gd name="connsiteX184" fmla="*/ 607022 w 6599859"/>
              <a:gd name="connsiteY184" fmla="*/ 2721705 h 4550582"/>
              <a:gd name="connsiteX185" fmla="*/ 649226 w 6599859"/>
              <a:gd name="connsiteY185" fmla="*/ 2792043 h 4550582"/>
              <a:gd name="connsiteX186" fmla="*/ 663293 w 6599859"/>
              <a:gd name="connsiteY186" fmla="*/ 2918652 h 4550582"/>
              <a:gd name="connsiteX187" fmla="*/ 691429 w 6599859"/>
              <a:gd name="connsiteY187" fmla="*/ 3017126 h 4550582"/>
              <a:gd name="connsiteX188" fmla="*/ 733632 w 6599859"/>
              <a:gd name="connsiteY188" fmla="*/ 3200006 h 4550582"/>
              <a:gd name="connsiteX189" fmla="*/ 747699 w 6599859"/>
              <a:gd name="connsiteY189" fmla="*/ 3340683 h 4550582"/>
              <a:gd name="connsiteX190" fmla="*/ 761767 w 6599859"/>
              <a:gd name="connsiteY190" fmla="*/ 3382886 h 4550582"/>
              <a:gd name="connsiteX191" fmla="*/ 775835 w 6599859"/>
              <a:gd name="connsiteY191" fmla="*/ 3439157 h 4550582"/>
              <a:gd name="connsiteX192" fmla="*/ 803970 w 6599859"/>
              <a:gd name="connsiteY192" fmla="*/ 3523563 h 4550582"/>
              <a:gd name="connsiteX193" fmla="*/ 818038 w 6599859"/>
              <a:gd name="connsiteY193" fmla="*/ 3565766 h 4550582"/>
              <a:gd name="connsiteX194" fmla="*/ 846173 w 6599859"/>
              <a:gd name="connsiteY194" fmla="*/ 3607969 h 4550582"/>
              <a:gd name="connsiteX195" fmla="*/ 902444 w 6599859"/>
              <a:gd name="connsiteY195" fmla="*/ 3734578 h 4550582"/>
              <a:gd name="connsiteX196" fmla="*/ 930579 w 6599859"/>
              <a:gd name="connsiteY196" fmla="*/ 3762714 h 4550582"/>
              <a:gd name="connsiteX197" fmla="*/ 986850 w 6599859"/>
              <a:gd name="connsiteY197" fmla="*/ 3790849 h 4550582"/>
              <a:gd name="connsiteX198" fmla="*/ 1099392 w 6599859"/>
              <a:gd name="connsiteY198" fmla="*/ 3833052 h 4550582"/>
              <a:gd name="connsiteX199" fmla="*/ 1183798 w 6599859"/>
              <a:gd name="connsiteY199" fmla="*/ 3875255 h 4550582"/>
              <a:gd name="connsiteX200" fmla="*/ 1211933 w 6599859"/>
              <a:gd name="connsiteY200" fmla="*/ 3903391 h 4550582"/>
              <a:gd name="connsiteX201" fmla="*/ 1310407 w 6599859"/>
              <a:gd name="connsiteY201" fmla="*/ 3959661 h 4550582"/>
              <a:gd name="connsiteX202" fmla="*/ 1422949 w 6599859"/>
              <a:gd name="connsiteY202" fmla="*/ 4030000 h 4550582"/>
              <a:gd name="connsiteX203" fmla="*/ 1521422 w 6599859"/>
              <a:gd name="connsiteY203" fmla="*/ 4072203 h 4550582"/>
              <a:gd name="connsiteX204" fmla="*/ 1662099 w 6599859"/>
              <a:gd name="connsiteY204" fmla="*/ 4184745 h 4550582"/>
              <a:gd name="connsiteX205" fmla="*/ 1704302 w 6599859"/>
              <a:gd name="connsiteY205" fmla="*/ 4198812 h 4550582"/>
              <a:gd name="connsiteX206" fmla="*/ 1746506 w 6599859"/>
              <a:gd name="connsiteY206" fmla="*/ 4226948 h 4550582"/>
              <a:gd name="connsiteX207" fmla="*/ 1830912 w 6599859"/>
              <a:gd name="connsiteY207" fmla="*/ 4255083 h 4550582"/>
              <a:gd name="connsiteX208" fmla="*/ 1873115 w 6599859"/>
              <a:gd name="connsiteY208" fmla="*/ 4283218 h 4550582"/>
              <a:gd name="connsiteX209" fmla="*/ 2224807 w 6599859"/>
              <a:gd name="connsiteY209" fmla="*/ 4311354 h 4550582"/>
              <a:gd name="connsiteX210" fmla="*/ 2463958 w 6599859"/>
              <a:gd name="connsiteY210" fmla="*/ 4339489 h 4550582"/>
              <a:gd name="connsiteX211" fmla="*/ 2590567 w 6599859"/>
              <a:gd name="connsiteY211" fmla="*/ 4367625 h 4550582"/>
              <a:gd name="connsiteX212" fmla="*/ 3350222 w 6599859"/>
              <a:gd name="connsiteY212" fmla="*/ 4381692 h 4550582"/>
              <a:gd name="connsiteX213" fmla="*/ 3547170 w 6599859"/>
              <a:gd name="connsiteY213" fmla="*/ 4409828 h 4550582"/>
              <a:gd name="connsiteX214" fmla="*/ 3715982 w 6599859"/>
              <a:gd name="connsiteY214" fmla="*/ 4437963 h 4550582"/>
              <a:gd name="connsiteX215" fmla="*/ 3758186 w 6599859"/>
              <a:gd name="connsiteY215" fmla="*/ 4452031 h 4550582"/>
              <a:gd name="connsiteX216" fmla="*/ 3997336 w 6599859"/>
              <a:gd name="connsiteY216" fmla="*/ 4494234 h 4550582"/>
              <a:gd name="connsiteX217" fmla="*/ 4349029 w 6599859"/>
              <a:gd name="connsiteY217" fmla="*/ 4508301 h 4550582"/>
              <a:gd name="connsiteX218" fmla="*/ 4447502 w 6599859"/>
              <a:gd name="connsiteY218" fmla="*/ 4480166 h 4550582"/>
              <a:gd name="connsiteX219" fmla="*/ 4771059 w 6599859"/>
              <a:gd name="connsiteY219" fmla="*/ 4437963 h 4550582"/>
              <a:gd name="connsiteX220" fmla="*/ 4911736 w 6599859"/>
              <a:gd name="connsiteY220" fmla="*/ 4409828 h 4550582"/>
              <a:gd name="connsiteX221" fmla="*/ 5038346 w 6599859"/>
              <a:gd name="connsiteY221" fmla="*/ 4381692 h 4550582"/>
              <a:gd name="connsiteX222" fmla="*/ 5122752 w 6599859"/>
              <a:gd name="connsiteY222" fmla="*/ 4367625 h 4550582"/>
              <a:gd name="connsiteX223" fmla="*/ 5277496 w 6599859"/>
              <a:gd name="connsiteY223" fmla="*/ 4325421 h 4550582"/>
              <a:gd name="connsiteX224" fmla="*/ 5432241 w 6599859"/>
              <a:gd name="connsiteY224" fmla="*/ 4255083 h 4550582"/>
              <a:gd name="connsiteX225" fmla="*/ 5601053 w 6599859"/>
              <a:gd name="connsiteY225" fmla="*/ 4156609 h 4550582"/>
              <a:gd name="connsiteX226" fmla="*/ 5713595 w 6599859"/>
              <a:gd name="connsiteY226" fmla="*/ 4114406 h 4550582"/>
              <a:gd name="connsiteX227" fmla="*/ 5882407 w 6599859"/>
              <a:gd name="connsiteY227" fmla="*/ 4001865 h 4550582"/>
              <a:gd name="connsiteX228" fmla="*/ 5938678 w 6599859"/>
              <a:gd name="connsiteY228" fmla="*/ 3973729 h 4550582"/>
              <a:gd name="connsiteX229" fmla="*/ 6009016 w 6599859"/>
              <a:gd name="connsiteY229" fmla="*/ 3931526 h 4550582"/>
              <a:gd name="connsiteX230" fmla="*/ 6065287 w 6599859"/>
              <a:gd name="connsiteY230" fmla="*/ 3917458 h 4550582"/>
              <a:gd name="connsiteX231" fmla="*/ 6135626 w 6599859"/>
              <a:gd name="connsiteY231" fmla="*/ 3861188 h 4550582"/>
              <a:gd name="connsiteX232" fmla="*/ 6191896 w 6599859"/>
              <a:gd name="connsiteY232" fmla="*/ 3847120 h 4550582"/>
              <a:gd name="connsiteX233" fmla="*/ 6234099 w 6599859"/>
              <a:gd name="connsiteY233" fmla="*/ 3790849 h 4550582"/>
              <a:gd name="connsiteX234" fmla="*/ 6318506 w 6599859"/>
              <a:gd name="connsiteY234" fmla="*/ 3692375 h 4550582"/>
              <a:gd name="connsiteX235" fmla="*/ 6346641 w 6599859"/>
              <a:gd name="connsiteY235" fmla="*/ 3636105 h 4550582"/>
              <a:gd name="connsiteX236" fmla="*/ 6431047 w 6599859"/>
              <a:gd name="connsiteY236" fmla="*/ 3537631 h 4550582"/>
              <a:gd name="connsiteX237" fmla="*/ 6501386 w 6599859"/>
              <a:gd name="connsiteY237" fmla="*/ 3354751 h 4550582"/>
              <a:gd name="connsiteX238" fmla="*/ 6529521 w 6599859"/>
              <a:gd name="connsiteY238" fmla="*/ 3270345 h 4550582"/>
              <a:gd name="connsiteX239" fmla="*/ 6557656 w 6599859"/>
              <a:gd name="connsiteY239" fmla="*/ 3101532 h 4550582"/>
              <a:gd name="connsiteX240" fmla="*/ 6571724 w 6599859"/>
              <a:gd name="connsiteY240" fmla="*/ 3045261 h 4550582"/>
              <a:gd name="connsiteX241" fmla="*/ 6585792 w 6599859"/>
              <a:gd name="connsiteY241" fmla="*/ 3003058 h 4550582"/>
              <a:gd name="connsiteX242" fmla="*/ 6599859 w 6599859"/>
              <a:gd name="connsiteY242" fmla="*/ 2932720 h 4550582"/>
              <a:gd name="connsiteX243" fmla="*/ 6571724 w 6599859"/>
              <a:gd name="connsiteY243" fmla="*/ 2229335 h 4550582"/>
              <a:gd name="connsiteX244" fmla="*/ 6529521 w 6599859"/>
              <a:gd name="connsiteY244" fmla="*/ 2088658 h 4550582"/>
              <a:gd name="connsiteX245" fmla="*/ 6515453 w 6599859"/>
              <a:gd name="connsiteY245" fmla="*/ 1990185 h 4550582"/>
              <a:gd name="connsiteX246" fmla="*/ 6473250 w 6599859"/>
              <a:gd name="connsiteY246" fmla="*/ 1807305 h 4550582"/>
              <a:gd name="connsiteX247" fmla="*/ 6445115 w 6599859"/>
              <a:gd name="connsiteY247" fmla="*/ 1708831 h 4550582"/>
              <a:gd name="connsiteX248" fmla="*/ 6431047 w 6599859"/>
              <a:gd name="connsiteY248" fmla="*/ 1610357 h 4550582"/>
              <a:gd name="connsiteX249" fmla="*/ 6402912 w 6599859"/>
              <a:gd name="connsiteY249" fmla="*/ 1525951 h 4550582"/>
              <a:gd name="connsiteX250" fmla="*/ 6374776 w 6599859"/>
              <a:gd name="connsiteY250" fmla="*/ 1371206 h 4550582"/>
              <a:gd name="connsiteX251" fmla="*/ 6318506 w 6599859"/>
              <a:gd name="connsiteY251" fmla="*/ 1258665 h 4550582"/>
              <a:gd name="connsiteX252" fmla="*/ 6262235 w 6599859"/>
              <a:gd name="connsiteY252" fmla="*/ 1132055 h 4550582"/>
              <a:gd name="connsiteX253" fmla="*/ 6205964 w 6599859"/>
              <a:gd name="connsiteY253" fmla="*/ 1033581 h 4550582"/>
              <a:gd name="connsiteX254" fmla="*/ 6177829 w 6599859"/>
              <a:gd name="connsiteY254" fmla="*/ 935108 h 4550582"/>
              <a:gd name="connsiteX255" fmla="*/ 6149693 w 6599859"/>
              <a:gd name="connsiteY255" fmla="*/ 906972 h 4550582"/>
              <a:gd name="connsiteX256" fmla="*/ 6135626 w 6599859"/>
              <a:gd name="connsiteY256" fmla="*/ 850701 h 4550582"/>
              <a:gd name="connsiteX257" fmla="*/ 6107490 w 6599859"/>
              <a:gd name="connsiteY257" fmla="*/ 822566 h 4550582"/>
              <a:gd name="connsiteX258" fmla="*/ 6079355 w 6599859"/>
              <a:gd name="connsiteY258" fmla="*/ 780363 h 4550582"/>
              <a:gd name="connsiteX259" fmla="*/ 6065287 w 6599859"/>
              <a:gd name="connsiteY259" fmla="*/ 738160 h 4550582"/>
              <a:gd name="connsiteX260" fmla="*/ 5994949 w 6599859"/>
              <a:gd name="connsiteY260" fmla="*/ 569348 h 4550582"/>
              <a:gd name="connsiteX261" fmla="*/ 5952746 w 6599859"/>
              <a:gd name="connsiteY261" fmla="*/ 456806 h 4550582"/>
              <a:gd name="connsiteX262" fmla="*/ 5924610 w 6599859"/>
              <a:gd name="connsiteY262" fmla="*/ 414603 h 4550582"/>
              <a:gd name="connsiteX263" fmla="*/ 5910542 w 6599859"/>
              <a:gd name="connsiteY263" fmla="*/ 372400 h 4550582"/>
              <a:gd name="connsiteX264" fmla="*/ 5854272 w 6599859"/>
              <a:gd name="connsiteY264" fmla="*/ 302061 h 4550582"/>
              <a:gd name="connsiteX265" fmla="*/ 5840204 w 6599859"/>
              <a:gd name="connsiteY265" fmla="*/ 259858 h 4550582"/>
              <a:gd name="connsiteX266" fmla="*/ 5755798 w 6599859"/>
              <a:gd name="connsiteY266" fmla="*/ 203588 h 4550582"/>
              <a:gd name="connsiteX267" fmla="*/ 5685459 w 6599859"/>
              <a:gd name="connsiteY267" fmla="*/ 175452 h 4550582"/>
              <a:gd name="connsiteX268" fmla="*/ 5544782 w 6599859"/>
              <a:gd name="connsiteY268" fmla="*/ 147317 h 4550582"/>
              <a:gd name="connsiteX269" fmla="*/ 5446309 w 6599859"/>
              <a:gd name="connsiteY269" fmla="*/ 119181 h 4550582"/>
              <a:gd name="connsiteX270" fmla="*/ 5277496 w 6599859"/>
              <a:gd name="connsiteY270" fmla="*/ 105114 h 4550582"/>
              <a:gd name="connsiteX271" fmla="*/ 5221226 w 6599859"/>
              <a:gd name="connsiteY271" fmla="*/ 91046 h 4550582"/>
              <a:gd name="connsiteX272" fmla="*/ 5080549 w 6599859"/>
              <a:gd name="connsiteY272" fmla="*/ 62911 h 4550582"/>
              <a:gd name="connsiteX273" fmla="*/ 4939872 w 6599859"/>
              <a:gd name="connsiteY273" fmla="*/ 34775 h 4550582"/>
              <a:gd name="connsiteX274" fmla="*/ 4686653 w 6599859"/>
              <a:gd name="connsiteY274" fmla="*/ 34775 h 4550582"/>
              <a:gd name="connsiteX275" fmla="*/ 4588179 w 6599859"/>
              <a:gd name="connsiteY275" fmla="*/ 62911 h 4550582"/>
              <a:gd name="connsiteX276" fmla="*/ 4292758 w 6599859"/>
              <a:gd name="connsiteY276" fmla="*/ 76978 h 4550582"/>
              <a:gd name="connsiteX277" fmla="*/ 3223613 w 6599859"/>
              <a:gd name="connsiteY277" fmla="*/ 62911 h 4550582"/>
              <a:gd name="connsiteX278" fmla="*/ 3040733 w 6599859"/>
              <a:gd name="connsiteY278" fmla="*/ 133249 h 4550582"/>
              <a:gd name="connsiteX279" fmla="*/ 3012598 w 6599859"/>
              <a:gd name="connsiteY279" fmla="*/ 161385 h 4550582"/>
              <a:gd name="connsiteX280" fmla="*/ 2984462 w 6599859"/>
              <a:gd name="connsiteY280" fmla="*/ 189520 h 4550582"/>
              <a:gd name="connsiteX281" fmla="*/ 2956327 w 6599859"/>
              <a:gd name="connsiteY281" fmla="*/ 273926 h 4550582"/>
              <a:gd name="connsiteX282" fmla="*/ 2942259 w 6599859"/>
              <a:gd name="connsiteY282" fmla="*/ 316129 h 4550582"/>
              <a:gd name="connsiteX283" fmla="*/ 2942259 w 6599859"/>
              <a:gd name="connsiteY283" fmla="*/ 428671 h 4550582"/>
              <a:gd name="connsiteX284" fmla="*/ 2942259 w 6599859"/>
              <a:gd name="connsiteY284" fmla="*/ 428671 h 45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</a:cxnLst>
            <a:rect l="l" t="t" r="r" b="b"/>
            <a:pathLst>
              <a:path w="6599859" h="4550582">
                <a:moveTo>
                  <a:pt x="2885989" y="372400"/>
                </a:moveTo>
                <a:lnTo>
                  <a:pt x="2885989" y="372400"/>
                </a:lnTo>
                <a:cubicBezTo>
                  <a:pt x="2916058" y="383676"/>
                  <a:pt x="3042125" y="432535"/>
                  <a:pt x="3082936" y="442738"/>
                </a:cubicBezTo>
                <a:cubicBezTo>
                  <a:pt x="3210554" y="474643"/>
                  <a:pt x="3052876" y="437274"/>
                  <a:pt x="3237681" y="470874"/>
                </a:cubicBezTo>
                <a:cubicBezTo>
                  <a:pt x="3256703" y="474333"/>
                  <a:pt x="3274881" y="481763"/>
                  <a:pt x="3293952" y="484941"/>
                </a:cubicBezTo>
                <a:cubicBezTo>
                  <a:pt x="3331243" y="491156"/>
                  <a:pt x="3368979" y="494320"/>
                  <a:pt x="3406493" y="499009"/>
                </a:cubicBezTo>
                <a:cubicBezTo>
                  <a:pt x="3547321" y="545953"/>
                  <a:pt x="3461466" y="522916"/>
                  <a:pt x="3772253" y="499009"/>
                </a:cubicBezTo>
                <a:cubicBezTo>
                  <a:pt x="3787038" y="497872"/>
                  <a:pt x="3800007" y="488275"/>
                  <a:pt x="3814456" y="484941"/>
                </a:cubicBezTo>
                <a:cubicBezTo>
                  <a:pt x="3861052" y="474188"/>
                  <a:pt x="3907477" y="460777"/>
                  <a:pt x="3955133" y="456806"/>
                </a:cubicBezTo>
                <a:cubicBezTo>
                  <a:pt x="4166262" y="439212"/>
                  <a:pt x="4067825" y="448973"/>
                  <a:pt x="4250555" y="428671"/>
                </a:cubicBezTo>
                <a:cubicBezTo>
                  <a:pt x="4378409" y="433080"/>
                  <a:pt x="4588995" y="422599"/>
                  <a:pt x="4742924" y="456806"/>
                </a:cubicBezTo>
                <a:cubicBezTo>
                  <a:pt x="4757400" y="460023"/>
                  <a:pt x="4770741" y="467278"/>
                  <a:pt x="4785127" y="470874"/>
                </a:cubicBezTo>
                <a:cubicBezTo>
                  <a:pt x="4944199" y="510641"/>
                  <a:pt x="4758794" y="452716"/>
                  <a:pt x="4939872" y="513077"/>
                </a:cubicBezTo>
                <a:lnTo>
                  <a:pt x="4982075" y="527145"/>
                </a:lnTo>
                <a:lnTo>
                  <a:pt x="5024278" y="541212"/>
                </a:lnTo>
                <a:cubicBezTo>
                  <a:pt x="5038346" y="550591"/>
                  <a:pt x="5051359" y="561787"/>
                  <a:pt x="5066481" y="569348"/>
                </a:cubicBezTo>
                <a:cubicBezTo>
                  <a:pt x="5079744" y="575980"/>
                  <a:pt x="5096617" y="574796"/>
                  <a:pt x="5108684" y="583415"/>
                </a:cubicBezTo>
                <a:cubicBezTo>
                  <a:pt x="5130269" y="598833"/>
                  <a:pt x="5146198" y="620929"/>
                  <a:pt x="5164955" y="639686"/>
                </a:cubicBezTo>
                <a:lnTo>
                  <a:pt x="5235293" y="710025"/>
                </a:lnTo>
                <a:cubicBezTo>
                  <a:pt x="5258680" y="733412"/>
                  <a:pt x="5277366" y="748416"/>
                  <a:pt x="5291564" y="780363"/>
                </a:cubicBezTo>
                <a:cubicBezTo>
                  <a:pt x="5358525" y="931026"/>
                  <a:pt x="5284162" y="811464"/>
                  <a:pt x="5347835" y="906972"/>
                </a:cubicBezTo>
                <a:cubicBezTo>
                  <a:pt x="5352524" y="921040"/>
                  <a:pt x="5354273" y="936460"/>
                  <a:pt x="5361902" y="949175"/>
                </a:cubicBezTo>
                <a:cubicBezTo>
                  <a:pt x="5368726" y="960548"/>
                  <a:pt x="5385381" y="964892"/>
                  <a:pt x="5390038" y="977311"/>
                </a:cubicBezTo>
                <a:cubicBezTo>
                  <a:pt x="5455023" y="1150601"/>
                  <a:pt x="5359751" y="995184"/>
                  <a:pt x="5432241" y="1103920"/>
                </a:cubicBezTo>
                <a:cubicBezTo>
                  <a:pt x="5436930" y="1122677"/>
                  <a:pt x="5443575" y="1141051"/>
                  <a:pt x="5446309" y="1160191"/>
                </a:cubicBezTo>
                <a:cubicBezTo>
                  <a:pt x="5452974" y="1206844"/>
                  <a:pt x="5451691" y="1254549"/>
                  <a:pt x="5460376" y="1300868"/>
                </a:cubicBezTo>
                <a:cubicBezTo>
                  <a:pt x="5465841" y="1330017"/>
                  <a:pt x="5479134" y="1357139"/>
                  <a:pt x="5488512" y="1385274"/>
                </a:cubicBezTo>
                <a:lnTo>
                  <a:pt x="5502579" y="1427477"/>
                </a:lnTo>
                <a:cubicBezTo>
                  <a:pt x="5507268" y="1464991"/>
                  <a:pt x="5512230" y="1502471"/>
                  <a:pt x="5516647" y="1540018"/>
                </a:cubicBezTo>
                <a:cubicBezTo>
                  <a:pt x="5526372" y="1622681"/>
                  <a:pt x="5526320" y="1663117"/>
                  <a:pt x="5544782" y="1736966"/>
                </a:cubicBezTo>
                <a:cubicBezTo>
                  <a:pt x="5548378" y="1751352"/>
                  <a:pt x="5554161" y="1765101"/>
                  <a:pt x="5558850" y="1779169"/>
                </a:cubicBezTo>
                <a:cubicBezTo>
                  <a:pt x="5587575" y="2152583"/>
                  <a:pt x="5571752" y="1798358"/>
                  <a:pt x="5558850" y="2088658"/>
                </a:cubicBezTo>
                <a:cubicBezTo>
                  <a:pt x="5551352" y="2257369"/>
                  <a:pt x="5556814" y="2426647"/>
                  <a:pt x="5544782" y="2595095"/>
                </a:cubicBezTo>
                <a:cubicBezTo>
                  <a:pt x="5542669" y="2624677"/>
                  <a:pt x="5537617" y="2658530"/>
                  <a:pt x="5516647" y="2679501"/>
                </a:cubicBezTo>
                <a:lnTo>
                  <a:pt x="5488512" y="2707637"/>
                </a:lnTo>
                <a:cubicBezTo>
                  <a:pt x="5466587" y="2773410"/>
                  <a:pt x="5466469" y="2752794"/>
                  <a:pt x="5488512" y="2848314"/>
                </a:cubicBezTo>
                <a:cubicBezTo>
                  <a:pt x="5495181" y="2877212"/>
                  <a:pt x="5516647" y="2932720"/>
                  <a:pt x="5516647" y="2932720"/>
                </a:cubicBezTo>
                <a:cubicBezTo>
                  <a:pt x="5521336" y="2998369"/>
                  <a:pt x="5530715" y="3063851"/>
                  <a:pt x="5530715" y="3129668"/>
                </a:cubicBezTo>
                <a:cubicBezTo>
                  <a:pt x="5530715" y="3239424"/>
                  <a:pt x="5530952" y="3316445"/>
                  <a:pt x="5502579" y="3411021"/>
                </a:cubicBezTo>
                <a:cubicBezTo>
                  <a:pt x="5494057" y="3439428"/>
                  <a:pt x="5481637" y="3466656"/>
                  <a:pt x="5474444" y="3495428"/>
                </a:cubicBezTo>
                <a:cubicBezTo>
                  <a:pt x="5470138" y="3512654"/>
                  <a:pt x="5448020" y="3613354"/>
                  <a:pt x="5432241" y="3650172"/>
                </a:cubicBezTo>
                <a:cubicBezTo>
                  <a:pt x="5423980" y="3669447"/>
                  <a:pt x="5411469" y="3686807"/>
                  <a:pt x="5404106" y="3706443"/>
                </a:cubicBezTo>
                <a:cubicBezTo>
                  <a:pt x="5372995" y="3789407"/>
                  <a:pt x="5413195" y="3739558"/>
                  <a:pt x="5361902" y="3790849"/>
                </a:cubicBezTo>
                <a:cubicBezTo>
                  <a:pt x="5337473" y="3864140"/>
                  <a:pt x="5363837" y="3806015"/>
                  <a:pt x="5319699" y="3861188"/>
                </a:cubicBezTo>
                <a:cubicBezTo>
                  <a:pt x="5286066" y="3903230"/>
                  <a:pt x="5301752" y="3908242"/>
                  <a:pt x="5249361" y="3931526"/>
                </a:cubicBezTo>
                <a:cubicBezTo>
                  <a:pt x="5222260" y="3943571"/>
                  <a:pt x="5193090" y="3950283"/>
                  <a:pt x="5164955" y="3959661"/>
                </a:cubicBezTo>
                <a:lnTo>
                  <a:pt x="5122752" y="3973729"/>
                </a:lnTo>
                <a:lnTo>
                  <a:pt x="5080549" y="3987797"/>
                </a:lnTo>
                <a:lnTo>
                  <a:pt x="4222419" y="3973729"/>
                </a:lnTo>
                <a:cubicBezTo>
                  <a:pt x="4207598" y="3973266"/>
                  <a:pt x="4194474" y="3963735"/>
                  <a:pt x="4180216" y="3959661"/>
                </a:cubicBezTo>
                <a:cubicBezTo>
                  <a:pt x="4161626" y="3954350"/>
                  <a:pt x="4142536" y="3950905"/>
                  <a:pt x="4123946" y="3945594"/>
                </a:cubicBezTo>
                <a:cubicBezTo>
                  <a:pt x="4041442" y="3922022"/>
                  <a:pt x="4121741" y="3944492"/>
                  <a:pt x="4039539" y="3903391"/>
                </a:cubicBezTo>
                <a:cubicBezTo>
                  <a:pt x="4026276" y="3896759"/>
                  <a:pt x="4010599" y="3895955"/>
                  <a:pt x="3997336" y="3889323"/>
                </a:cubicBezTo>
                <a:cubicBezTo>
                  <a:pt x="3982214" y="3881762"/>
                  <a:pt x="3970583" y="3868055"/>
                  <a:pt x="3955133" y="3861188"/>
                </a:cubicBezTo>
                <a:cubicBezTo>
                  <a:pt x="3928032" y="3849143"/>
                  <a:pt x="3895403" y="3849503"/>
                  <a:pt x="3870727" y="3833052"/>
                </a:cubicBezTo>
                <a:cubicBezTo>
                  <a:pt x="3856659" y="3823674"/>
                  <a:pt x="3844355" y="3810854"/>
                  <a:pt x="3828524" y="3804917"/>
                </a:cubicBezTo>
                <a:cubicBezTo>
                  <a:pt x="3806136" y="3796521"/>
                  <a:pt x="3781527" y="3796036"/>
                  <a:pt x="3758186" y="3790849"/>
                </a:cubicBezTo>
                <a:cubicBezTo>
                  <a:pt x="3739312" y="3786655"/>
                  <a:pt x="3720434" y="3782337"/>
                  <a:pt x="3701915" y="3776781"/>
                </a:cubicBezTo>
                <a:cubicBezTo>
                  <a:pt x="3673509" y="3768259"/>
                  <a:pt x="3617509" y="3748646"/>
                  <a:pt x="3617509" y="3748646"/>
                </a:cubicBezTo>
                <a:cubicBezTo>
                  <a:pt x="3583163" y="3714302"/>
                  <a:pt x="3587607" y="3712815"/>
                  <a:pt x="3533102" y="3692375"/>
                </a:cubicBezTo>
                <a:cubicBezTo>
                  <a:pt x="3488158" y="3675521"/>
                  <a:pt x="3433665" y="3677664"/>
                  <a:pt x="3392426" y="3650172"/>
                </a:cubicBezTo>
                <a:cubicBezTo>
                  <a:pt x="3378358" y="3640794"/>
                  <a:pt x="3365345" y="3629598"/>
                  <a:pt x="3350222" y="3622037"/>
                </a:cubicBezTo>
                <a:cubicBezTo>
                  <a:pt x="3330039" y="3611946"/>
                  <a:pt x="3269780" y="3598409"/>
                  <a:pt x="3251749" y="3593901"/>
                </a:cubicBezTo>
                <a:cubicBezTo>
                  <a:pt x="3145796" y="3523267"/>
                  <a:pt x="3280453" y="3606203"/>
                  <a:pt x="3153275" y="3551698"/>
                </a:cubicBezTo>
                <a:cubicBezTo>
                  <a:pt x="3137735" y="3545038"/>
                  <a:pt x="3126194" y="3531124"/>
                  <a:pt x="3111072" y="3523563"/>
                </a:cubicBezTo>
                <a:cubicBezTo>
                  <a:pt x="3097809" y="3516931"/>
                  <a:pt x="3082937" y="3514184"/>
                  <a:pt x="3068869" y="3509495"/>
                </a:cubicBezTo>
                <a:cubicBezTo>
                  <a:pt x="2990850" y="3512887"/>
                  <a:pt x="2811964" y="3490979"/>
                  <a:pt x="2703109" y="3537631"/>
                </a:cubicBezTo>
                <a:cubicBezTo>
                  <a:pt x="2558216" y="3599728"/>
                  <a:pt x="2754549" y="3529862"/>
                  <a:pt x="2562432" y="3593901"/>
                </a:cubicBezTo>
                <a:lnTo>
                  <a:pt x="2520229" y="3607969"/>
                </a:lnTo>
                <a:cubicBezTo>
                  <a:pt x="2468647" y="3603280"/>
                  <a:pt x="2415286" y="3608130"/>
                  <a:pt x="2365484" y="3593901"/>
                </a:cubicBezTo>
                <a:cubicBezTo>
                  <a:pt x="2346355" y="3588435"/>
                  <a:pt x="2338565" y="3564434"/>
                  <a:pt x="2323281" y="3551698"/>
                </a:cubicBezTo>
                <a:cubicBezTo>
                  <a:pt x="2310293" y="3540874"/>
                  <a:pt x="2295146" y="3532941"/>
                  <a:pt x="2281078" y="3523563"/>
                </a:cubicBezTo>
                <a:lnTo>
                  <a:pt x="2238875" y="3396954"/>
                </a:lnTo>
                <a:cubicBezTo>
                  <a:pt x="2234186" y="3382886"/>
                  <a:pt x="2235292" y="3365236"/>
                  <a:pt x="2224807" y="3354751"/>
                </a:cubicBezTo>
                <a:cubicBezTo>
                  <a:pt x="2206050" y="3335994"/>
                  <a:pt x="2183250" y="3320551"/>
                  <a:pt x="2168536" y="3298480"/>
                </a:cubicBezTo>
                <a:cubicBezTo>
                  <a:pt x="2139319" y="3254654"/>
                  <a:pt x="2119119" y="3212631"/>
                  <a:pt x="2055995" y="3200006"/>
                </a:cubicBezTo>
                <a:lnTo>
                  <a:pt x="1915318" y="3171871"/>
                </a:lnTo>
                <a:cubicBezTo>
                  <a:pt x="1891872" y="3167182"/>
                  <a:pt x="1867663" y="3165364"/>
                  <a:pt x="1844979" y="3157803"/>
                </a:cubicBezTo>
                <a:lnTo>
                  <a:pt x="1760573" y="3129668"/>
                </a:lnTo>
                <a:cubicBezTo>
                  <a:pt x="1741816" y="3110911"/>
                  <a:pt x="1729467" y="3081786"/>
                  <a:pt x="1704302" y="3073397"/>
                </a:cubicBezTo>
                <a:cubicBezTo>
                  <a:pt x="1658548" y="3058145"/>
                  <a:pt x="1605024" y="3044724"/>
                  <a:pt x="1563626" y="3017126"/>
                </a:cubicBezTo>
                <a:cubicBezTo>
                  <a:pt x="1552590" y="3009769"/>
                  <a:pt x="1547353" y="2994922"/>
                  <a:pt x="1535490" y="2988991"/>
                </a:cubicBezTo>
                <a:cubicBezTo>
                  <a:pt x="1508964" y="2975728"/>
                  <a:pt x="1475760" y="2977306"/>
                  <a:pt x="1451084" y="2960855"/>
                </a:cubicBezTo>
                <a:cubicBezTo>
                  <a:pt x="1396543" y="2924495"/>
                  <a:pt x="1424921" y="2938067"/>
                  <a:pt x="1366678" y="2918652"/>
                </a:cubicBezTo>
                <a:cubicBezTo>
                  <a:pt x="1347921" y="2899895"/>
                  <a:pt x="1325121" y="2884452"/>
                  <a:pt x="1310407" y="2862381"/>
                </a:cubicBezTo>
                <a:cubicBezTo>
                  <a:pt x="1289515" y="2831042"/>
                  <a:pt x="1282774" y="2814953"/>
                  <a:pt x="1254136" y="2792043"/>
                </a:cubicBezTo>
                <a:cubicBezTo>
                  <a:pt x="1240934" y="2781481"/>
                  <a:pt x="1226001" y="2773286"/>
                  <a:pt x="1211933" y="2763908"/>
                </a:cubicBezTo>
                <a:cubicBezTo>
                  <a:pt x="1207244" y="2749840"/>
                  <a:pt x="1205495" y="2734420"/>
                  <a:pt x="1197866" y="2721705"/>
                </a:cubicBezTo>
                <a:cubicBezTo>
                  <a:pt x="1155211" y="2650613"/>
                  <a:pt x="1178434" y="2742455"/>
                  <a:pt x="1155662" y="2651366"/>
                </a:cubicBezTo>
                <a:cubicBezTo>
                  <a:pt x="1151654" y="2635335"/>
                  <a:pt x="1136194" y="2544980"/>
                  <a:pt x="1127527" y="2524757"/>
                </a:cubicBezTo>
                <a:cubicBezTo>
                  <a:pt x="1120867" y="2509217"/>
                  <a:pt x="1106953" y="2497676"/>
                  <a:pt x="1099392" y="2482554"/>
                </a:cubicBezTo>
                <a:cubicBezTo>
                  <a:pt x="1092760" y="2469291"/>
                  <a:pt x="1093943" y="2452418"/>
                  <a:pt x="1085324" y="2440351"/>
                </a:cubicBezTo>
                <a:cubicBezTo>
                  <a:pt x="1069906" y="2418766"/>
                  <a:pt x="1043767" y="2406151"/>
                  <a:pt x="1029053" y="2384080"/>
                </a:cubicBezTo>
                <a:cubicBezTo>
                  <a:pt x="1019675" y="2370012"/>
                  <a:pt x="1012873" y="2353832"/>
                  <a:pt x="1000918" y="2341877"/>
                </a:cubicBezTo>
                <a:cubicBezTo>
                  <a:pt x="945553" y="2286511"/>
                  <a:pt x="972339" y="2341286"/>
                  <a:pt x="930579" y="2285606"/>
                </a:cubicBezTo>
                <a:cubicBezTo>
                  <a:pt x="797520" y="2108194"/>
                  <a:pt x="915070" y="2268654"/>
                  <a:pt x="860241" y="2158997"/>
                </a:cubicBezTo>
                <a:cubicBezTo>
                  <a:pt x="852680" y="2143875"/>
                  <a:pt x="839667" y="2131916"/>
                  <a:pt x="832106" y="2116794"/>
                </a:cubicBezTo>
                <a:cubicBezTo>
                  <a:pt x="795583" y="2043747"/>
                  <a:pt x="844857" y="2101410"/>
                  <a:pt x="789902" y="2046455"/>
                </a:cubicBezTo>
                <a:cubicBezTo>
                  <a:pt x="780524" y="2018320"/>
                  <a:pt x="768960" y="1990821"/>
                  <a:pt x="761767" y="1962049"/>
                </a:cubicBezTo>
                <a:cubicBezTo>
                  <a:pt x="744102" y="1891392"/>
                  <a:pt x="753813" y="1924120"/>
                  <a:pt x="733632" y="1863575"/>
                </a:cubicBezTo>
                <a:cubicBezTo>
                  <a:pt x="728943" y="1783858"/>
                  <a:pt x="729892" y="1703609"/>
                  <a:pt x="719564" y="1624425"/>
                </a:cubicBezTo>
                <a:cubicBezTo>
                  <a:pt x="715728" y="1595017"/>
                  <a:pt x="691429" y="1540018"/>
                  <a:pt x="691429" y="1540018"/>
                </a:cubicBezTo>
                <a:cubicBezTo>
                  <a:pt x="696118" y="1427477"/>
                  <a:pt x="694288" y="1314474"/>
                  <a:pt x="705496" y="1202394"/>
                </a:cubicBezTo>
                <a:cubicBezTo>
                  <a:pt x="708447" y="1172884"/>
                  <a:pt x="712661" y="1138959"/>
                  <a:pt x="733632" y="1117988"/>
                </a:cubicBezTo>
                <a:cubicBezTo>
                  <a:pt x="743010" y="1108609"/>
                  <a:pt x="754410" y="1100888"/>
                  <a:pt x="761767" y="1089852"/>
                </a:cubicBezTo>
                <a:cubicBezTo>
                  <a:pt x="773399" y="1072403"/>
                  <a:pt x="781641" y="1052856"/>
                  <a:pt x="789902" y="1033581"/>
                </a:cubicBezTo>
                <a:cubicBezTo>
                  <a:pt x="795743" y="1019951"/>
                  <a:pt x="793484" y="1001863"/>
                  <a:pt x="803970" y="991378"/>
                </a:cubicBezTo>
                <a:cubicBezTo>
                  <a:pt x="814455" y="980893"/>
                  <a:pt x="832105" y="982000"/>
                  <a:pt x="846173" y="977311"/>
                </a:cubicBezTo>
                <a:cubicBezTo>
                  <a:pt x="883688" y="864770"/>
                  <a:pt x="827416" y="996068"/>
                  <a:pt x="902444" y="921040"/>
                </a:cubicBezTo>
                <a:cubicBezTo>
                  <a:pt x="926354" y="897130"/>
                  <a:pt x="934805" y="860545"/>
                  <a:pt x="958715" y="836634"/>
                </a:cubicBezTo>
                <a:cubicBezTo>
                  <a:pt x="1026639" y="768708"/>
                  <a:pt x="940334" y="851337"/>
                  <a:pt x="1029053" y="780363"/>
                </a:cubicBezTo>
                <a:cubicBezTo>
                  <a:pt x="1039410" y="772078"/>
                  <a:pt x="1045326" y="758159"/>
                  <a:pt x="1057189" y="752228"/>
                </a:cubicBezTo>
                <a:cubicBezTo>
                  <a:pt x="1083715" y="738965"/>
                  <a:pt x="1113460" y="733470"/>
                  <a:pt x="1141595" y="724092"/>
                </a:cubicBezTo>
                <a:cubicBezTo>
                  <a:pt x="1155663" y="719403"/>
                  <a:pt x="1169412" y="713622"/>
                  <a:pt x="1183798" y="710025"/>
                </a:cubicBezTo>
                <a:cubicBezTo>
                  <a:pt x="1221312" y="700646"/>
                  <a:pt x="1259655" y="694117"/>
                  <a:pt x="1296339" y="681889"/>
                </a:cubicBezTo>
                <a:cubicBezTo>
                  <a:pt x="1310407" y="677200"/>
                  <a:pt x="1324001" y="670729"/>
                  <a:pt x="1338542" y="667821"/>
                </a:cubicBezTo>
                <a:cubicBezTo>
                  <a:pt x="1371056" y="661318"/>
                  <a:pt x="1404309" y="659205"/>
                  <a:pt x="1437016" y="653754"/>
                </a:cubicBezTo>
                <a:cubicBezTo>
                  <a:pt x="1460601" y="649823"/>
                  <a:pt x="1484014" y="644873"/>
                  <a:pt x="1507355" y="639686"/>
                </a:cubicBezTo>
                <a:cubicBezTo>
                  <a:pt x="1571133" y="625513"/>
                  <a:pt x="1577902" y="620860"/>
                  <a:pt x="1648032" y="597483"/>
                </a:cubicBezTo>
                <a:cubicBezTo>
                  <a:pt x="1662100" y="592794"/>
                  <a:pt x="1675497" y="585052"/>
                  <a:pt x="1690235" y="583415"/>
                </a:cubicBezTo>
                <a:cubicBezTo>
                  <a:pt x="1845193" y="566198"/>
                  <a:pt x="1774959" y="576329"/>
                  <a:pt x="1901250" y="555280"/>
                </a:cubicBezTo>
                <a:cubicBezTo>
                  <a:pt x="2046616" y="559969"/>
                  <a:pt x="2192158" y="560807"/>
                  <a:pt x="2337349" y="569348"/>
                </a:cubicBezTo>
                <a:cubicBezTo>
                  <a:pt x="2370449" y="571295"/>
                  <a:pt x="2388464" y="587521"/>
                  <a:pt x="2407687" y="611551"/>
                </a:cubicBezTo>
                <a:cubicBezTo>
                  <a:pt x="2418249" y="624753"/>
                  <a:pt x="2422620" y="643192"/>
                  <a:pt x="2435822" y="653754"/>
                </a:cubicBezTo>
                <a:cubicBezTo>
                  <a:pt x="2447401" y="663017"/>
                  <a:pt x="2463485" y="664913"/>
                  <a:pt x="2478026" y="667821"/>
                </a:cubicBezTo>
                <a:cubicBezTo>
                  <a:pt x="2510540" y="674324"/>
                  <a:pt x="2543727" y="676847"/>
                  <a:pt x="2576499" y="681889"/>
                </a:cubicBezTo>
                <a:cubicBezTo>
                  <a:pt x="2604691" y="686226"/>
                  <a:pt x="2632770" y="691268"/>
                  <a:pt x="2660906" y="695957"/>
                </a:cubicBezTo>
                <a:cubicBezTo>
                  <a:pt x="2699988" y="708985"/>
                  <a:pt x="2746535" y="731814"/>
                  <a:pt x="2787515" y="695957"/>
                </a:cubicBezTo>
                <a:cubicBezTo>
                  <a:pt x="2809834" y="676428"/>
                  <a:pt x="2802387" y="638077"/>
                  <a:pt x="2815650" y="611551"/>
                </a:cubicBezTo>
                <a:lnTo>
                  <a:pt x="2843786" y="555280"/>
                </a:lnTo>
                <a:cubicBezTo>
                  <a:pt x="2839097" y="531834"/>
                  <a:pt x="2842981" y="504836"/>
                  <a:pt x="2829718" y="484941"/>
                </a:cubicBezTo>
                <a:cubicBezTo>
                  <a:pt x="2821493" y="472603"/>
                  <a:pt x="2800230" y="478503"/>
                  <a:pt x="2787515" y="470874"/>
                </a:cubicBezTo>
                <a:cubicBezTo>
                  <a:pt x="2690963" y="412943"/>
                  <a:pt x="2836728" y="468520"/>
                  <a:pt x="2717176" y="428671"/>
                </a:cubicBezTo>
                <a:cubicBezTo>
                  <a:pt x="2621388" y="332880"/>
                  <a:pt x="2767399" y="482574"/>
                  <a:pt x="2660906" y="358332"/>
                </a:cubicBezTo>
                <a:cubicBezTo>
                  <a:pt x="2643643" y="338192"/>
                  <a:pt x="2619349" y="324132"/>
                  <a:pt x="2604635" y="302061"/>
                </a:cubicBezTo>
                <a:cubicBezTo>
                  <a:pt x="2578967" y="263560"/>
                  <a:pt x="2578720" y="251467"/>
                  <a:pt x="2534296" y="231723"/>
                </a:cubicBezTo>
                <a:cubicBezTo>
                  <a:pt x="2507195" y="219678"/>
                  <a:pt x="2478662" y="210781"/>
                  <a:pt x="2449890" y="203588"/>
                </a:cubicBezTo>
                <a:cubicBezTo>
                  <a:pt x="2393533" y="189498"/>
                  <a:pt x="2383998" y="186167"/>
                  <a:pt x="2323281" y="175452"/>
                </a:cubicBezTo>
                <a:lnTo>
                  <a:pt x="2154469" y="147317"/>
                </a:lnTo>
                <a:cubicBezTo>
                  <a:pt x="2121717" y="142146"/>
                  <a:pt x="2088618" y="139181"/>
                  <a:pt x="2055995" y="133249"/>
                </a:cubicBezTo>
                <a:cubicBezTo>
                  <a:pt x="2036973" y="129790"/>
                  <a:pt x="2018314" y="124492"/>
                  <a:pt x="1999724" y="119181"/>
                </a:cubicBezTo>
                <a:cubicBezTo>
                  <a:pt x="1985466" y="115107"/>
                  <a:pt x="1972219" y="107074"/>
                  <a:pt x="1957521" y="105114"/>
                </a:cubicBezTo>
                <a:cubicBezTo>
                  <a:pt x="1901551" y="97651"/>
                  <a:pt x="1844980" y="95735"/>
                  <a:pt x="1788709" y="91046"/>
                </a:cubicBezTo>
                <a:cubicBezTo>
                  <a:pt x="1666789" y="95735"/>
                  <a:pt x="1544689" y="96998"/>
                  <a:pt x="1422949" y="105114"/>
                </a:cubicBezTo>
                <a:cubicBezTo>
                  <a:pt x="1403658" y="106400"/>
                  <a:pt x="1385552" y="114987"/>
                  <a:pt x="1366678" y="119181"/>
                </a:cubicBezTo>
                <a:cubicBezTo>
                  <a:pt x="1337783" y="125602"/>
                  <a:pt x="1284303" y="132234"/>
                  <a:pt x="1254136" y="147317"/>
                </a:cubicBezTo>
                <a:cubicBezTo>
                  <a:pt x="1239014" y="154878"/>
                  <a:pt x="1227822" y="169674"/>
                  <a:pt x="1211933" y="175452"/>
                </a:cubicBezTo>
                <a:cubicBezTo>
                  <a:pt x="1157742" y="195158"/>
                  <a:pt x="1086885" y="204804"/>
                  <a:pt x="1029053" y="217655"/>
                </a:cubicBezTo>
                <a:cubicBezTo>
                  <a:pt x="1010179" y="221849"/>
                  <a:pt x="991922" y="228989"/>
                  <a:pt x="972782" y="231723"/>
                </a:cubicBezTo>
                <a:cubicBezTo>
                  <a:pt x="926130" y="238388"/>
                  <a:pt x="878819" y="239563"/>
                  <a:pt x="832106" y="245791"/>
                </a:cubicBezTo>
                <a:cubicBezTo>
                  <a:pt x="720989" y="260606"/>
                  <a:pt x="800722" y="253636"/>
                  <a:pt x="719564" y="273926"/>
                </a:cubicBezTo>
                <a:cubicBezTo>
                  <a:pt x="560490" y="313695"/>
                  <a:pt x="745902" y="255768"/>
                  <a:pt x="564819" y="316129"/>
                </a:cubicBezTo>
                <a:lnTo>
                  <a:pt x="480413" y="344265"/>
                </a:lnTo>
                <a:lnTo>
                  <a:pt x="438210" y="358332"/>
                </a:lnTo>
                <a:cubicBezTo>
                  <a:pt x="428832" y="367711"/>
                  <a:pt x="421448" y="379644"/>
                  <a:pt x="410075" y="386468"/>
                </a:cubicBezTo>
                <a:cubicBezTo>
                  <a:pt x="397360" y="394097"/>
                  <a:pt x="378357" y="390050"/>
                  <a:pt x="367872" y="400535"/>
                </a:cubicBezTo>
                <a:cubicBezTo>
                  <a:pt x="357386" y="411020"/>
                  <a:pt x="360436" y="429475"/>
                  <a:pt x="353804" y="442738"/>
                </a:cubicBezTo>
                <a:cubicBezTo>
                  <a:pt x="346243" y="457860"/>
                  <a:pt x="333230" y="469819"/>
                  <a:pt x="325669" y="484941"/>
                </a:cubicBezTo>
                <a:cubicBezTo>
                  <a:pt x="319037" y="498204"/>
                  <a:pt x="317442" y="513515"/>
                  <a:pt x="311601" y="527145"/>
                </a:cubicBezTo>
                <a:cubicBezTo>
                  <a:pt x="303340" y="546420"/>
                  <a:pt x="291727" y="564140"/>
                  <a:pt x="283466" y="583415"/>
                </a:cubicBezTo>
                <a:cubicBezTo>
                  <a:pt x="277625" y="597045"/>
                  <a:pt x="277027" y="612903"/>
                  <a:pt x="269398" y="625618"/>
                </a:cubicBezTo>
                <a:cubicBezTo>
                  <a:pt x="262574" y="636991"/>
                  <a:pt x="250641" y="644375"/>
                  <a:pt x="241262" y="653754"/>
                </a:cubicBezTo>
                <a:cubicBezTo>
                  <a:pt x="227856" y="693975"/>
                  <a:pt x="221958" y="708072"/>
                  <a:pt x="213127" y="752228"/>
                </a:cubicBezTo>
                <a:cubicBezTo>
                  <a:pt x="207533" y="780198"/>
                  <a:pt x="205247" y="808790"/>
                  <a:pt x="199059" y="836634"/>
                </a:cubicBezTo>
                <a:cubicBezTo>
                  <a:pt x="195842" y="851109"/>
                  <a:pt x="188588" y="864451"/>
                  <a:pt x="184992" y="878837"/>
                </a:cubicBezTo>
                <a:cubicBezTo>
                  <a:pt x="179193" y="902033"/>
                  <a:pt x="176111" y="925834"/>
                  <a:pt x="170924" y="949175"/>
                </a:cubicBezTo>
                <a:cubicBezTo>
                  <a:pt x="148936" y="1048117"/>
                  <a:pt x="166285" y="965410"/>
                  <a:pt x="142789" y="1047649"/>
                </a:cubicBezTo>
                <a:cubicBezTo>
                  <a:pt x="137478" y="1066239"/>
                  <a:pt x="136337" y="1086149"/>
                  <a:pt x="128721" y="1103920"/>
                </a:cubicBezTo>
                <a:cubicBezTo>
                  <a:pt x="122061" y="1119460"/>
                  <a:pt x="109964" y="1132055"/>
                  <a:pt x="100586" y="1146123"/>
                </a:cubicBezTo>
                <a:cubicBezTo>
                  <a:pt x="91207" y="1183637"/>
                  <a:pt x="84678" y="1221981"/>
                  <a:pt x="72450" y="1258665"/>
                </a:cubicBezTo>
                <a:lnTo>
                  <a:pt x="44315" y="1343071"/>
                </a:lnTo>
                <a:cubicBezTo>
                  <a:pt x="19116" y="1607657"/>
                  <a:pt x="0" y="1657704"/>
                  <a:pt x="30247" y="1919846"/>
                </a:cubicBezTo>
                <a:cubicBezTo>
                  <a:pt x="41577" y="2018037"/>
                  <a:pt x="46803" y="1982744"/>
                  <a:pt x="86518" y="2032388"/>
                </a:cubicBezTo>
                <a:cubicBezTo>
                  <a:pt x="97080" y="2045590"/>
                  <a:pt x="103520" y="2061867"/>
                  <a:pt x="114653" y="2074591"/>
                </a:cubicBezTo>
                <a:cubicBezTo>
                  <a:pt x="136488" y="2099545"/>
                  <a:pt x="184992" y="2144929"/>
                  <a:pt x="184992" y="2144929"/>
                </a:cubicBezTo>
                <a:cubicBezTo>
                  <a:pt x="189681" y="2158997"/>
                  <a:pt x="191430" y="2174417"/>
                  <a:pt x="199059" y="2187132"/>
                </a:cubicBezTo>
                <a:cubicBezTo>
                  <a:pt x="212423" y="2209405"/>
                  <a:pt x="250229" y="2230624"/>
                  <a:pt x="269398" y="2243403"/>
                </a:cubicBezTo>
                <a:cubicBezTo>
                  <a:pt x="278776" y="2257471"/>
                  <a:pt x="285578" y="2273651"/>
                  <a:pt x="297533" y="2285606"/>
                </a:cubicBezTo>
                <a:cubicBezTo>
                  <a:pt x="324803" y="2312876"/>
                  <a:pt x="347615" y="2316368"/>
                  <a:pt x="381939" y="2327809"/>
                </a:cubicBezTo>
                <a:cubicBezTo>
                  <a:pt x="391318" y="2337188"/>
                  <a:pt x="404143" y="2344082"/>
                  <a:pt x="410075" y="2355945"/>
                </a:cubicBezTo>
                <a:cubicBezTo>
                  <a:pt x="423338" y="2382471"/>
                  <a:pt x="417239" y="2419381"/>
                  <a:pt x="438210" y="2440351"/>
                </a:cubicBezTo>
                <a:cubicBezTo>
                  <a:pt x="471540" y="2473680"/>
                  <a:pt x="506707" y="2505167"/>
                  <a:pt x="522616" y="2552892"/>
                </a:cubicBezTo>
                <a:cubicBezTo>
                  <a:pt x="527305" y="2566960"/>
                  <a:pt x="529483" y="2582132"/>
                  <a:pt x="536684" y="2595095"/>
                </a:cubicBezTo>
                <a:cubicBezTo>
                  <a:pt x="553106" y="2624654"/>
                  <a:pt x="592955" y="2679501"/>
                  <a:pt x="592955" y="2679501"/>
                </a:cubicBezTo>
                <a:cubicBezTo>
                  <a:pt x="597644" y="2693569"/>
                  <a:pt x="599393" y="2708989"/>
                  <a:pt x="607022" y="2721705"/>
                </a:cubicBezTo>
                <a:cubicBezTo>
                  <a:pt x="664957" y="2818265"/>
                  <a:pt x="609371" y="2672480"/>
                  <a:pt x="649226" y="2792043"/>
                </a:cubicBezTo>
                <a:cubicBezTo>
                  <a:pt x="653915" y="2834246"/>
                  <a:pt x="656836" y="2876683"/>
                  <a:pt x="663293" y="2918652"/>
                </a:cubicBezTo>
                <a:cubicBezTo>
                  <a:pt x="676769" y="3006245"/>
                  <a:pt x="674460" y="2943591"/>
                  <a:pt x="691429" y="3017126"/>
                </a:cubicBezTo>
                <a:cubicBezTo>
                  <a:pt x="737994" y="3218909"/>
                  <a:pt x="699628" y="3097997"/>
                  <a:pt x="733632" y="3200006"/>
                </a:cubicBezTo>
                <a:cubicBezTo>
                  <a:pt x="738321" y="3246898"/>
                  <a:pt x="740533" y="3294105"/>
                  <a:pt x="747699" y="3340683"/>
                </a:cubicBezTo>
                <a:cubicBezTo>
                  <a:pt x="749954" y="3355339"/>
                  <a:pt x="757693" y="3368628"/>
                  <a:pt x="761767" y="3382886"/>
                </a:cubicBezTo>
                <a:cubicBezTo>
                  <a:pt x="767079" y="3401476"/>
                  <a:pt x="770279" y="3420638"/>
                  <a:pt x="775835" y="3439157"/>
                </a:cubicBezTo>
                <a:cubicBezTo>
                  <a:pt x="784357" y="3467563"/>
                  <a:pt x="794592" y="3495428"/>
                  <a:pt x="803970" y="3523563"/>
                </a:cubicBezTo>
                <a:cubicBezTo>
                  <a:pt x="808659" y="3537631"/>
                  <a:pt x="809813" y="3553428"/>
                  <a:pt x="818038" y="3565766"/>
                </a:cubicBezTo>
                <a:cubicBezTo>
                  <a:pt x="827416" y="3579834"/>
                  <a:pt x="839306" y="3592519"/>
                  <a:pt x="846173" y="3607969"/>
                </a:cubicBezTo>
                <a:cubicBezTo>
                  <a:pt x="885214" y="3695811"/>
                  <a:pt x="854689" y="3674883"/>
                  <a:pt x="902444" y="3734578"/>
                </a:cubicBezTo>
                <a:cubicBezTo>
                  <a:pt x="910729" y="3744935"/>
                  <a:pt x="919543" y="3755357"/>
                  <a:pt x="930579" y="3762714"/>
                </a:cubicBezTo>
                <a:cubicBezTo>
                  <a:pt x="948028" y="3774347"/>
                  <a:pt x="967687" y="3782332"/>
                  <a:pt x="986850" y="3790849"/>
                </a:cubicBezTo>
                <a:cubicBezTo>
                  <a:pt x="1037324" y="3813282"/>
                  <a:pt x="1052982" y="3817583"/>
                  <a:pt x="1099392" y="3833052"/>
                </a:cubicBezTo>
                <a:cubicBezTo>
                  <a:pt x="1164912" y="3898574"/>
                  <a:pt x="1080091" y="3823402"/>
                  <a:pt x="1183798" y="3875255"/>
                </a:cubicBezTo>
                <a:cubicBezTo>
                  <a:pt x="1195661" y="3881186"/>
                  <a:pt x="1201576" y="3895105"/>
                  <a:pt x="1211933" y="3903391"/>
                </a:cubicBezTo>
                <a:cubicBezTo>
                  <a:pt x="1245071" y="3929902"/>
                  <a:pt x="1271900" y="3940408"/>
                  <a:pt x="1310407" y="3959661"/>
                </a:cubicBezTo>
                <a:cubicBezTo>
                  <a:pt x="1365858" y="4015114"/>
                  <a:pt x="1314647" y="3969833"/>
                  <a:pt x="1422949" y="4030000"/>
                </a:cubicBezTo>
                <a:cubicBezTo>
                  <a:pt x="1502436" y="4074159"/>
                  <a:pt x="1424510" y="4047974"/>
                  <a:pt x="1521422" y="4072203"/>
                </a:cubicBezTo>
                <a:cubicBezTo>
                  <a:pt x="1560944" y="4111724"/>
                  <a:pt x="1615924" y="4169354"/>
                  <a:pt x="1662099" y="4184745"/>
                </a:cubicBezTo>
                <a:lnTo>
                  <a:pt x="1704302" y="4198812"/>
                </a:lnTo>
                <a:cubicBezTo>
                  <a:pt x="1718370" y="4208191"/>
                  <a:pt x="1731056" y="4220081"/>
                  <a:pt x="1746506" y="4226948"/>
                </a:cubicBezTo>
                <a:cubicBezTo>
                  <a:pt x="1773607" y="4238993"/>
                  <a:pt x="1806236" y="4238632"/>
                  <a:pt x="1830912" y="4255083"/>
                </a:cubicBezTo>
                <a:cubicBezTo>
                  <a:pt x="1844980" y="4264461"/>
                  <a:pt x="1856378" y="4280827"/>
                  <a:pt x="1873115" y="4283218"/>
                </a:cubicBezTo>
                <a:cubicBezTo>
                  <a:pt x="1989538" y="4299850"/>
                  <a:pt x="2107608" y="4301587"/>
                  <a:pt x="2224807" y="4311354"/>
                </a:cubicBezTo>
                <a:cubicBezTo>
                  <a:pt x="2325778" y="4319768"/>
                  <a:pt x="2373720" y="4321441"/>
                  <a:pt x="2463958" y="4339489"/>
                </a:cubicBezTo>
                <a:cubicBezTo>
                  <a:pt x="2495139" y="4345725"/>
                  <a:pt x="2560985" y="4366622"/>
                  <a:pt x="2590567" y="4367625"/>
                </a:cubicBezTo>
                <a:cubicBezTo>
                  <a:pt x="2843683" y="4376205"/>
                  <a:pt x="3097004" y="4377003"/>
                  <a:pt x="3350222" y="4381692"/>
                </a:cubicBezTo>
                <a:cubicBezTo>
                  <a:pt x="3415871" y="4391071"/>
                  <a:pt x="3482142" y="4396823"/>
                  <a:pt x="3547170" y="4409828"/>
                </a:cubicBezTo>
                <a:cubicBezTo>
                  <a:pt x="3650023" y="4430397"/>
                  <a:pt x="3593839" y="4420513"/>
                  <a:pt x="3715982" y="4437963"/>
                </a:cubicBezTo>
                <a:cubicBezTo>
                  <a:pt x="3730050" y="4442652"/>
                  <a:pt x="3743737" y="4448697"/>
                  <a:pt x="3758186" y="4452031"/>
                </a:cubicBezTo>
                <a:cubicBezTo>
                  <a:pt x="3870755" y="4478008"/>
                  <a:pt x="3893555" y="4479408"/>
                  <a:pt x="3997336" y="4494234"/>
                </a:cubicBezTo>
                <a:cubicBezTo>
                  <a:pt x="4166383" y="4550582"/>
                  <a:pt x="4052126" y="4523928"/>
                  <a:pt x="4349029" y="4508301"/>
                </a:cubicBezTo>
                <a:cubicBezTo>
                  <a:pt x="4381853" y="4498923"/>
                  <a:pt x="4413967" y="4486554"/>
                  <a:pt x="4447502" y="4480166"/>
                </a:cubicBezTo>
                <a:cubicBezTo>
                  <a:pt x="4543087" y="4461960"/>
                  <a:pt x="4670360" y="4449152"/>
                  <a:pt x="4771059" y="4437963"/>
                </a:cubicBezTo>
                <a:cubicBezTo>
                  <a:pt x="4901763" y="4405286"/>
                  <a:pt x="4739274" y="4444320"/>
                  <a:pt x="4911736" y="4409828"/>
                </a:cubicBezTo>
                <a:cubicBezTo>
                  <a:pt x="5137541" y="4364668"/>
                  <a:pt x="4768073" y="4430832"/>
                  <a:pt x="5038346" y="4381692"/>
                </a:cubicBezTo>
                <a:cubicBezTo>
                  <a:pt x="5066409" y="4376590"/>
                  <a:pt x="5094987" y="4374158"/>
                  <a:pt x="5122752" y="4367625"/>
                </a:cubicBezTo>
                <a:cubicBezTo>
                  <a:pt x="5174796" y="4355379"/>
                  <a:pt x="5225915" y="4339489"/>
                  <a:pt x="5277496" y="4325421"/>
                </a:cubicBezTo>
                <a:cubicBezTo>
                  <a:pt x="5542837" y="4166218"/>
                  <a:pt x="5137971" y="4402218"/>
                  <a:pt x="5432241" y="4255083"/>
                </a:cubicBezTo>
                <a:cubicBezTo>
                  <a:pt x="5490508" y="4225949"/>
                  <a:pt x="5542786" y="4185743"/>
                  <a:pt x="5601053" y="4156609"/>
                </a:cubicBezTo>
                <a:cubicBezTo>
                  <a:pt x="5636888" y="4138691"/>
                  <a:pt x="5678489" y="4133714"/>
                  <a:pt x="5713595" y="4114406"/>
                </a:cubicBezTo>
                <a:cubicBezTo>
                  <a:pt x="5772853" y="4081814"/>
                  <a:pt x="5821918" y="4032110"/>
                  <a:pt x="5882407" y="4001865"/>
                </a:cubicBezTo>
                <a:cubicBezTo>
                  <a:pt x="5901164" y="3992486"/>
                  <a:pt x="5920346" y="3983914"/>
                  <a:pt x="5938678" y="3973729"/>
                </a:cubicBezTo>
                <a:cubicBezTo>
                  <a:pt x="5962580" y="3960450"/>
                  <a:pt x="5984030" y="3942631"/>
                  <a:pt x="6009016" y="3931526"/>
                </a:cubicBezTo>
                <a:cubicBezTo>
                  <a:pt x="6026684" y="3923674"/>
                  <a:pt x="6046530" y="3922147"/>
                  <a:pt x="6065287" y="3917458"/>
                </a:cubicBezTo>
                <a:cubicBezTo>
                  <a:pt x="6088733" y="3898701"/>
                  <a:pt x="6109379" y="3875770"/>
                  <a:pt x="6135626" y="3861188"/>
                </a:cubicBezTo>
                <a:cubicBezTo>
                  <a:pt x="6152527" y="3851799"/>
                  <a:pt x="6176163" y="3858358"/>
                  <a:pt x="6191896" y="3847120"/>
                </a:cubicBezTo>
                <a:cubicBezTo>
                  <a:pt x="6210975" y="3833492"/>
                  <a:pt x="6219252" y="3808995"/>
                  <a:pt x="6234099" y="3790849"/>
                </a:cubicBezTo>
                <a:cubicBezTo>
                  <a:pt x="6261476" y="3757389"/>
                  <a:pt x="6293078" y="3727339"/>
                  <a:pt x="6318506" y="3692375"/>
                </a:cubicBezTo>
                <a:cubicBezTo>
                  <a:pt x="6330840" y="3675415"/>
                  <a:pt x="6334307" y="3653065"/>
                  <a:pt x="6346641" y="3636105"/>
                </a:cubicBezTo>
                <a:cubicBezTo>
                  <a:pt x="6372069" y="3601141"/>
                  <a:pt x="6402912" y="3570456"/>
                  <a:pt x="6431047" y="3537631"/>
                </a:cubicBezTo>
                <a:cubicBezTo>
                  <a:pt x="6454493" y="3476671"/>
                  <a:pt x="6480732" y="3416713"/>
                  <a:pt x="6501386" y="3354751"/>
                </a:cubicBezTo>
                <a:cubicBezTo>
                  <a:pt x="6510764" y="3326616"/>
                  <a:pt x="6523088" y="3299296"/>
                  <a:pt x="6529521" y="3270345"/>
                </a:cubicBezTo>
                <a:cubicBezTo>
                  <a:pt x="6541896" y="3214656"/>
                  <a:pt x="6543820" y="3156876"/>
                  <a:pt x="6557656" y="3101532"/>
                </a:cubicBezTo>
                <a:cubicBezTo>
                  <a:pt x="6562345" y="3082775"/>
                  <a:pt x="6566412" y="3063851"/>
                  <a:pt x="6571724" y="3045261"/>
                </a:cubicBezTo>
                <a:cubicBezTo>
                  <a:pt x="6575798" y="3031003"/>
                  <a:pt x="6582196" y="3017444"/>
                  <a:pt x="6585792" y="3003058"/>
                </a:cubicBezTo>
                <a:cubicBezTo>
                  <a:pt x="6591591" y="2979862"/>
                  <a:pt x="6595170" y="2956166"/>
                  <a:pt x="6599859" y="2932720"/>
                </a:cubicBezTo>
                <a:cubicBezTo>
                  <a:pt x="6590481" y="2698258"/>
                  <a:pt x="6591210" y="2463174"/>
                  <a:pt x="6571724" y="2229335"/>
                </a:cubicBezTo>
                <a:cubicBezTo>
                  <a:pt x="6567658" y="2180547"/>
                  <a:pt x="6540734" y="2136314"/>
                  <a:pt x="6529521" y="2088658"/>
                </a:cubicBezTo>
                <a:cubicBezTo>
                  <a:pt x="6521927" y="2056382"/>
                  <a:pt x="6521956" y="2022699"/>
                  <a:pt x="6515453" y="1990185"/>
                </a:cubicBezTo>
                <a:cubicBezTo>
                  <a:pt x="6503183" y="1928838"/>
                  <a:pt x="6488423" y="1867999"/>
                  <a:pt x="6473250" y="1807305"/>
                </a:cubicBezTo>
                <a:cubicBezTo>
                  <a:pt x="6464970" y="1774186"/>
                  <a:pt x="6452268" y="1742211"/>
                  <a:pt x="6445115" y="1708831"/>
                </a:cubicBezTo>
                <a:cubicBezTo>
                  <a:pt x="6438167" y="1676409"/>
                  <a:pt x="6438503" y="1642666"/>
                  <a:pt x="6431047" y="1610357"/>
                </a:cubicBezTo>
                <a:cubicBezTo>
                  <a:pt x="6424378" y="1581459"/>
                  <a:pt x="6410105" y="1554723"/>
                  <a:pt x="6402912" y="1525951"/>
                </a:cubicBezTo>
                <a:cubicBezTo>
                  <a:pt x="6399409" y="1511941"/>
                  <a:pt x="6382286" y="1390732"/>
                  <a:pt x="6374776" y="1371206"/>
                </a:cubicBezTo>
                <a:cubicBezTo>
                  <a:pt x="6359720" y="1332060"/>
                  <a:pt x="6328678" y="1299354"/>
                  <a:pt x="6318506" y="1258665"/>
                </a:cubicBezTo>
                <a:cubicBezTo>
                  <a:pt x="6291660" y="1151284"/>
                  <a:pt x="6323077" y="1253739"/>
                  <a:pt x="6262235" y="1132055"/>
                </a:cubicBezTo>
                <a:cubicBezTo>
                  <a:pt x="6208531" y="1024646"/>
                  <a:pt x="6308011" y="1169645"/>
                  <a:pt x="6205964" y="1033581"/>
                </a:cubicBezTo>
                <a:cubicBezTo>
                  <a:pt x="6203337" y="1023075"/>
                  <a:pt x="6186476" y="949520"/>
                  <a:pt x="6177829" y="935108"/>
                </a:cubicBezTo>
                <a:cubicBezTo>
                  <a:pt x="6171005" y="923735"/>
                  <a:pt x="6159072" y="916351"/>
                  <a:pt x="6149693" y="906972"/>
                </a:cubicBezTo>
                <a:cubicBezTo>
                  <a:pt x="6145004" y="888215"/>
                  <a:pt x="6144273" y="867994"/>
                  <a:pt x="6135626" y="850701"/>
                </a:cubicBezTo>
                <a:cubicBezTo>
                  <a:pt x="6129695" y="838838"/>
                  <a:pt x="6115776" y="832923"/>
                  <a:pt x="6107490" y="822566"/>
                </a:cubicBezTo>
                <a:cubicBezTo>
                  <a:pt x="6096928" y="809364"/>
                  <a:pt x="6086916" y="795485"/>
                  <a:pt x="6079355" y="780363"/>
                </a:cubicBezTo>
                <a:cubicBezTo>
                  <a:pt x="6072723" y="767100"/>
                  <a:pt x="6070794" y="751928"/>
                  <a:pt x="6065287" y="738160"/>
                </a:cubicBezTo>
                <a:cubicBezTo>
                  <a:pt x="6042647" y="681560"/>
                  <a:pt x="6014227" y="627179"/>
                  <a:pt x="5994949" y="569348"/>
                </a:cubicBezTo>
                <a:cubicBezTo>
                  <a:pt x="5982775" y="532826"/>
                  <a:pt x="5969564" y="490442"/>
                  <a:pt x="5952746" y="456806"/>
                </a:cubicBezTo>
                <a:cubicBezTo>
                  <a:pt x="5945185" y="441684"/>
                  <a:pt x="5932171" y="429725"/>
                  <a:pt x="5924610" y="414603"/>
                </a:cubicBezTo>
                <a:cubicBezTo>
                  <a:pt x="5917978" y="401340"/>
                  <a:pt x="5917174" y="385663"/>
                  <a:pt x="5910542" y="372400"/>
                </a:cubicBezTo>
                <a:cubicBezTo>
                  <a:pt x="5892796" y="336908"/>
                  <a:pt x="5880441" y="328231"/>
                  <a:pt x="5854272" y="302061"/>
                </a:cubicBezTo>
                <a:cubicBezTo>
                  <a:pt x="5849583" y="287993"/>
                  <a:pt x="5848429" y="272196"/>
                  <a:pt x="5840204" y="259858"/>
                </a:cubicBezTo>
                <a:cubicBezTo>
                  <a:pt x="5807896" y="211397"/>
                  <a:pt x="5801684" y="220795"/>
                  <a:pt x="5755798" y="203588"/>
                </a:cubicBezTo>
                <a:cubicBezTo>
                  <a:pt x="5732153" y="194721"/>
                  <a:pt x="5709859" y="181959"/>
                  <a:pt x="5685459" y="175452"/>
                </a:cubicBezTo>
                <a:cubicBezTo>
                  <a:pt x="5639253" y="163130"/>
                  <a:pt x="5590149" y="162440"/>
                  <a:pt x="5544782" y="147317"/>
                </a:cubicBezTo>
                <a:cubicBezTo>
                  <a:pt x="5516753" y="137974"/>
                  <a:pt x="5474570" y="122714"/>
                  <a:pt x="5446309" y="119181"/>
                </a:cubicBezTo>
                <a:cubicBezTo>
                  <a:pt x="5390279" y="112177"/>
                  <a:pt x="5333767" y="109803"/>
                  <a:pt x="5277496" y="105114"/>
                </a:cubicBezTo>
                <a:cubicBezTo>
                  <a:pt x="5258739" y="100425"/>
                  <a:pt x="5240131" y="95097"/>
                  <a:pt x="5221226" y="91046"/>
                </a:cubicBezTo>
                <a:cubicBezTo>
                  <a:pt x="5174467" y="81026"/>
                  <a:pt x="5125916" y="78034"/>
                  <a:pt x="5080549" y="62911"/>
                </a:cubicBezTo>
                <a:cubicBezTo>
                  <a:pt x="5006890" y="38357"/>
                  <a:pt x="5053026" y="50940"/>
                  <a:pt x="4939872" y="34775"/>
                </a:cubicBezTo>
                <a:cubicBezTo>
                  <a:pt x="4835542" y="0"/>
                  <a:pt x="4889882" y="12194"/>
                  <a:pt x="4686653" y="34775"/>
                </a:cubicBezTo>
                <a:cubicBezTo>
                  <a:pt x="4489746" y="56653"/>
                  <a:pt x="4836630" y="43035"/>
                  <a:pt x="4588179" y="62911"/>
                </a:cubicBezTo>
                <a:cubicBezTo>
                  <a:pt x="4489908" y="70773"/>
                  <a:pt x="4391232" y="72289"/>
                  <a:pt x="4292758" y="76978"/>
                </a:cubicBezTo>
                <a:lnTo>
                  <a:pt x="3223613" y="62911"/>
                </a:lnTo>
                <a:cubicBezTo>
                  <a:pt x="3087637" y="62911"/>
                  <a:pt x="3116411" y="57570"/>
                  <a:pt x="3040733" y="133249"/>
                </a:cubicBezTo>
                <a:lnTo>
                  <a:pt x="3012598" y="161385"/>
                </a:lnTo>
                <a:lnTo>
                  <a:pt x="2984462" y="189520"/>
                </a:lnTo>
                <a:lnTo>
                  <a:pt x="2956327" y="273926"/>
                </a:lnTo>
                <a:cubicBezTo>
                  <a:pt x="2951638" y="287994"/>
                  <a:pt x="2942259" y="301300"/>
                  <a:pt x="2942259" y="316129"/>
                </a:cubicBezTo>
                <a:lnTo>
                  <a:pt x="2942259" y="428671"/>
                </a:lnTo>
                <a:lnTo>
                  <a:pt x="2942259" y="42867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livre 11"/>
          <p:cNvSpPr/>
          <p:nvPr/>
        </p:nvSpPr>
        <p:spPr>
          <a:xfrm>
            <a:off x="2813538" y="1434905"/>
            <a:ext cx="1209822" cy="3404381"/>
          </a:xfrm>
          <a:custGeom>
            <a:avLst/>
            <a:gdLst>
              <a:gd name="connsiteX0" fmla="*/ 844062 w 1209822"/>
              <a:gd name="connsiteY0" fmla="*/ 379827 h 3404381"/>
              <a:gd name="connsiteX1" fmla="*/ 844062 w 1209822"/>
              <a:gd name="connsiteY1" fmla="*/ 379827 h 3404381"/>
              <a:gd name="connsiteX2" fmla="*/ 970671 w 1209822"/>
              <a:gd name="connsiteY2" fmla="*/ 492369 h 3404381"/>
              <a:gd name="connsiteX3" fmla="*/ 984739 w 1209822"/>
              <a:gd name="connsiteY3" fmla="*/ 534572 h 3404381"/>
              <a:gd name="connsiteX4" fmla="*/ 1012874 w 1209822"/>
              <a:gd name="connsiteY4" fmla="*/ 576775 h 3404381"/>
              <a:gd name="connsiteX5" fmla="*/ 1041010 w 1209822"/>
              <a:gd name="connsiteY5" fmla="*/ 661181 h 3404381"/>
              <a:gd name="connsiteX6" fmla="*/ 1055077 w 1209822"/>
              <a:gd name="connsiteY6" fmla="*/ 1069144 h 3404381"/>
              <a:gd name="connsiteX7" fmla="*/ 1083213 w 1209822"/>
              <a:gd name="connsiteY7" fmla="*/ 1153550 h 3404381"/>
              <a:gd name="connsiteX8" fmla="*/ 1097280 w 1209822"/>
              <a:gd name="connsiteY8" fmla="*/ 1322363 h 3404381"/>
              <a:gd name="connsiteX9" fmla="*/ 1111348 w 1209822"/>
              <a:gd name="connsiteY9" fmla="*/ 1364566 h 3404381"/>
              <a:gd name="connsiteX10" fmla="*/ 1125416 w 1209822"/>
              <a:gd name="connsiteY10" fmla="*/ 1617784 h 3404381"/>
              <a:gd name="connsiteX11" fmla="*/ 1153551 w 1209822"/>
              <a:gd name="connsiteY11" fmla="*/ 1659987 h 3404381"/>
              <a:gd name="connsiteX12" fmla="*/ 1167619 w 1209822"/>
              <a:gd name="connsiteY12" fmla="*/ 1702190 h 3404381"/>
              <a:gd name="connsiteX13" fmla="*/ 1139484 w 1209822"/>
              <a:gd name="connsiteY13" fmla="*/ 1814732 h 3404381"/>
              <a:gd name="connsiteX14" fmla="*/ 1097280 w 1209822"/>
              <a:gd name="connsiteY14" fmla="*/ 1955409 h 3404381"/>
              <a:gd name="connsiteX15" fmla="*/ 1111348 w 1209822"/>
              <a:gd name="connsiteY15" fmla="*/ 2335237 h 3404381"/>
              <a:gd name="connsiteX16" fmla="*/ 1125416 w 1209822"/>
              <a:gd name="connsiteY16" fmla="*/ 2377440 h 3404381"/>
              <a:gd name="connsiteX17" fmla="*/ 1139484 w 1209822"/>
              <a:gd name="connsiteY17" fmla="*/ 2447778 h 3404381"/>
              <a:gd name="connsiteX18" fmla="*/ 1167619 w 1209822"/>
              <a:gd name="connsiteY18" fmla="*/ 2546252 h 3404381"/>
              <a:gd name="connsiteX19" fmla="*/ 1181687 w 1209822"/>
              <a:gd name="connsiteY19" fmla="*/ 2602523 h 3404381"/>
              <a:gd name="connsiteX20" fmla="*/ 1209822 w 1209822"/>
              <a:gd name="connsiteY20" fmla="*/ 2686929 h 3404381"/>
              <a:gd name="connsiteX21" fmla="*/ 1195754 w 1209822"/>
              <a:gd name="connsiteY21" fmla="*/ 2926080 h 3404381"/>
              <a:gd name="connsiteX22" fmla="*/ 1167619 w 1209822"/>
              <a:gd name="connsiteY22" fmla="*/ 3123027 h 3404381"/>
              <a:gd name="connsiteX23" fmla="*/ 1139484 w 1209822"/>
              <a:gd name="connsiteY23" fmla="*/ 3207433 h 3404381"/>
              <a:gd name="connsiteX24" fmla="*/ 1083213 w 1209822"/>
              <a:gd name="connsiteY24" fmla="*/ 3291840 h 3404381"/>
              <a:gd name="connsiteX25" fmla="*/ 1012874 w 1209822"/>
              <a:gd name="connsiteY25" fmla="*/ 3376246 h 3404381"/>
              <a:gd name="connsiteX26" fmla="*/ 886265 w 1209822"/>
              <a:gd name="connsiteY26" fmla="*/ 3404381 h 3404381"/>
              <a:gd name="connsiteX27" fmla="*/ 661182 w 1209822"/>
              <a:gd name="connsiteY27" fmla="*/ 3376246 h 3404381"/>
              <a:gd name="connsiteX28" fmla="*/ 548640 w 1209822"/>
              <a:gd name="connsiteY28" fmla="*/ 3291840 h 3404381"/>
              <a:gd name="connsiteX29" fmla="*/ 436099 w 1209822"/>
              <a:gd name="connsiteY29" fmla="*/ 3221501 h 3404381"/>
              <a:gd name="connsiteX30" fmla="*/ 407964 w 1209822"/>
              <a:gd name="connsiteY30" fmla="*/ 3179298 h 3404381"/>
              <a:gd name="connsiteX31" fmla="*/ 337625 w 1209822"/>
              <a:gd name="connsiteY31" fmla="*/ 3123027 h 3404381"/>
              <a:gd name="connsiteX32" fmla="*/ 309490 w 1209822"/>
              <a:gd name="connsiteY32" fmla="*/ 3066757 h 3404381"/>
              <a:gd name="connsiteX33" fmla="*/ 182880 w 1209822"/>
              <a:gd name="connsiteY33" fmla="*/ 2841673 h 3404381"/>
              <a:gd name="connsiteX34" fmla="*/ 154745 w 1209822"/>
              <a:gd name="connsiteY34" fmla="*/ 2757267 h 3404381"/>
              <a:gd name="connsiteX35" fmla="*/ 98474 w 1209822"/>
              <a:gd name="connsiteY35" fmla="*/ 2602523 h 3404381"/>
              <a:gd name="connsiteX36" fmla="*/ 56271 w 1209822"/>
              <a:gd name="connsiteY36" fmla="*/ 2363372 h 3404381"/>
              <a:gd name="connsiteX37" fmla="*/ 28136 w 1209822"/>
              <a:gd name="connsiteY37" fmla="*/ 2138289 h 3404381"/>
              <a:gd name="connsiteX38" fmla="*/ 14068 w 1209822"/>
              <a:gd name="connsiteY38" fmla="*/ 2096086 h 3404381"/>
              <a:gd name="connsiteX39" fmla="*/ 0 w 1209822"/>
              <a:gd name="connsiteY39" fmla="*/ 2039815 h 3404381"/>
              <a:gd name="connsiteX40" fmla="*/ 28136 w 1209822"/>
              <a:gd name="connsiteY40" fmla="*/ 1617784 h 3404381"/>
              <a:gd name="connsiteX41" fmla="*/ 42204 w 1209822"/>
              <a:gd name="connsiteY41" fmla="*/ 1491175 h 3404381"/>
              <a:gd name="connsiteX42" fmla="*/ 140677 w 1209822"/>
              <a:gd name="connsiteY42" fmla="*/ 1111347 h 3404381"/>
              <a:gd name="connsiteX43" fmla="*/ 182880 w 1209822"/>
              <a:gd name="connsiteY43" fmla="*/ 914400 h 3404381"/>
              <a:gd name="connsiteX44" fmla="*/ 253219 w 1209822"/>
              <a:gd name="connsiteY44" fmla="*/ 731520 h 3404381"/>
              <a:gd name="connsiteX45" fmla="*/ 295422 w 1209822"/>
              <a:gd name="connsiteY45" fmla="*/ 520504 h 3404381"/>
              <a:gd name="connsiteX46" fmla="*/ 365760 w 1209822"/>
              <a:gd name="connsiteY46" fmla="*/ 337624 h 3404381"/>
              <a:gd name="connsiteX47" fmla="*/ 436099 w 1209822"/>
              <a:gd name="connsiteY47" fmla="*/ 112541 h 3404381"/>
              <a:gd name="connsiteX48" fmla="*/ 464234 w 1209822"/>
              <a:gd name="connsiteY48" fmla="*/ 56270 h 3404381"/>
              <a:gd name="connsiteX49" fmla="*/ 478302 w 1209822"/>
              <a:gd name="connsiteY49" fmla="*/ 14067 h 3404381"/>
              <a:gd name="connsiteX50" fmla="*/ 534573 w 1209822"/>
              <a:gd name="connsiteY50" fmla="*/ 0 h 3404381"/>
              <a:gd name="connsiteX51" fmla="*/ 576776 w 1209822"/>
              <a:gd name="connsiteY51" fmla="*/ 42203 h 3404381"/>
              <a:gd name="connsiteX52" fmla="*/ 618979 w 1209822"/>
              <a:gd name="connsiteY52" fmla="*/ 126609 h 3404381"/>
              <a:gd name="connsiteX53" fmla="*/ 661182 w 1209822"/>
              <a:gd name="connsiteY53" fmla="*/ 140677 h 3404381"/>
              <a:gd name="connsiteX54" fmla="*/ 689317 w 1209822"/>
              <a:gd name="connsiteY54" fmla="*/ 182880 h 3404381"/>
              <a:gd name="connsiteX55" fmla="*/ 717453 w 1209822"/>
              <a:gd name="connsiteY55" fmla="*/ 211015 h 3404381"/>
              <a:gd name="connsiteX56" fmla="*/ 731520 w 1209822"/>
              <a:gd name="connsiteY56" fmla="*/ 253218 h 3404381"/>
              <a:gd name="connsiteX57" fmla="*/ 759656 w 1209822"/>
              <a:gd name="connsiteY57" fmla="*/ 295421 h 3404381"/>
              <a:gd name="connsiteX58" fmla="*/ 773724 w 1209822"/>
              <a:gd name="connsiteY58" fmla="*/ 337624 h 3404381"/>
              <a:gd name="connsiteX59" fmla="*/ 829994 w 1209822"/>
              <a:gd name="connsiteY59" fmla="*/ 407963 h 3404381"/>
              <a:gd name="connsiteX60" fmla="*/ 829994 w 1209822"/>
              <a:gd name="connsiteY60" fmla="*/ 450166 h 3404381"/>
              <a:gd name="connsiteX61" fmla="*/ 829994 w 1209822"/>
              <a:gd name="connsiteY61" fmla="*/ 450166 h 340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209822" h="3404381">
                <a:moveTo>
                  <a:pt x="844062" y="379827"/>
                </a:moveTo>
                <a:lnTo>
                  <a:pt x="844062" y="379827"/>
                </a:lnTo>
                <a:cubicBezTo>
                  <a:pt x="909430" y="426518"/>
                  <a:pt x="939803" y="430633"/>
                  <a:pt x="970671" y="492369"/>
                </a:cubicBezTo>
                <a:cubicBezTo>
                  <a:pt x="977303" y="505632"/>
                  <a:pt x="978107" y="521309"/>
                  <a:pt x="984739" y="534572"/>
                </a:cubicBezTo>
                <a:cubicBezTo>
                  <a:pt x="992300" y="549694"/>
                  <a:pt x="1006007" y="561325"/>
                  <a:pt x="1012874" y="576775"/>
                </a:cubicBezTo>
                <a:cubicBezTo>
                  <a:pt x="1024919" y="603876"/>
                  <a:pt x="1041010" y="661181"/>
                  <a:pt x="1041010" y="661181"/>
                </a:cubicBezTo>
                <a:cubicBezTo>
                  <a:pt x="1045699" y="797169"/>
                  <a:pt x="1043457" y="933573"/>
                  <a:pt x="1055077" y="1069144"/>
                </a:cubicBezTo>
                <a:cubicBezTo>
                  <a:pt x="1057610" y="1098693"/>
                  <a:pt x="1083213" y="1153550"/>
                  <a:pt x="1083213" y="1153550"/>
                </a:cubicBezTo>
                <a:cubicBezTo>
                  <a:pt x="1087902" y="1209821"/>
                  <a:pt x="1089817" y="1266392"/>
                  <a:pt x="1097280" y="1322363"/>
                </a:cubicBezTo>
                <a:cubicBezTo>
                  <a:pt x="1099240" y="1337062"/>
                  <a:pt x="1109942" y="1349804"/>
                  <a:pt x="1111348" y="1364566"/>
                </a:cubicBezTo>
                <a:cubicBezTo>
                  <a:pt x="1119363" y="1448721"/>
                  <a:pt x="1113461" y="1534097"/>
                  <a:pt x="1125416" y="1617784"/>
                </a:cubicBezTo>
                <a:cubicBezTo>
                  <a:pt x="1127807" y="1634521"/>
                  <a:pt x="1145990" y="1644865"/>
                  <a:pt x="1153551" y="1659987"/>
                </a:cubicBezTo>
                <a:cubicBezTo>
                  <a:pt x="1160183" y="1673250"/>
                  <a:pt x="1162930" y="1688122"/>
                  <a:pt x="1167619" y="1702190"/>
                </a:cubicBezTo>
                <a:cubicBezTo>
                  <a:pt x="1158241" y="1739704"/>
                  <a:pt x="1150856" y="1777773"/>
                  <a:pt x="1139484" y="1814732"/>
                </a:cubicBezTo>
                <a:cubicBezTo>
                  <a:pt x="1086602" y="1986599"/>
                  <a:pt x="1131323" y="1785194"/>
                  <a:pt x="1097280" y="1955409"/>
                </a:cubicBezTo>
                <a:cubicBezTo>
                  <a:pt x="1101969" y="2082018"/>
                  <a:pt x="1102920" y="2208821"/>
                  <a:pt x="1111348" y="2335237"/>
                </a:cubicBezTo>
                <a:cubicBezTo>
                  <a:pt x="1112334" y="2350033"/>
                  <a:pt x="1121819" y="2363054"/>
                  <a:pt x="1125416" y="2377440"/>
                </a:cubicBezTo>
                <a:cubicBezTo>
                  <a:pt x="1131215" y="2400636"/>
                  <a:pt x="1134297" y="2424437"/>
                  <a:pt x="1139484" y="2447778"/>
                </a:cubicBezTo>
                <a:cubicBezTo>
                  <a:pt x="1161475" y="2546739"/>
                  <a:pt x="1144118" y="2463999"/>
                  <a:pt x="1167619" y="2546252"/>
                </a:cubicBezTo>
                <a:cubicBezTo>
                  <a:pt x="1172931" y="2564842"/>
                  <a:pt x="1176131" y="2584004"/>
                  <a:pt x="1181687" y="2602523"/>
                </a:cubicBezTo>
                <a:cubicBezTo>
                  <a:pt x="1190209" y="2630929"/>
                  <a:pt x="1209822" y="2686929"/>
                  <a:pt x="1209822" y="2686929"/>
                </a:cubicBezTo>
                <a:cubicBezTo>
                  <a:pt x="1205133" y="2766646"/>
                  <a:pt x="1201653" y="2846443"/>
                  <a:pt x="1195754" y="2926080"/>
                </a:cubicBezTo>
                <a:cubicBezTo>
                  <a:pt x="1189342" y="3012639"/>
                  <a:pt x="1189187" y="3051133"/>
                  <a:pt x="1167619" y="3123027"/>
                </a:cubicBezTo>
                <a:cubicBezTo>
                  <a:pt x="1159097" y="3151433"/>
                  <a:pt x="1155935" y="3182757"/>
                  <a:pt x="1139484" y="3207433"/>
                </a:cubicBezTo>
                <a:lnTo>
                  <a:pt x="1083213" y="3291840"/>
                </a:lnTo>
                <a:cubicBezTo>
                  <a:pt x="1062453" y="3322979"/>
                  <a:pt x="1045367" y="3354584"/>
                  <a:pt x="1012874" y="3376246"/>
                </a:cubicBezTo>
                <a:cubicBezTo>
                  <a:pt x="989789" y="3391636"/>
                  <a:pt x="896473" y="3402680"/>
                  <a:pt x="886265" y="3404381"/>
                </a:cubicBezTo>
                <a:cubicBezTo>
                  <a:pt x="811237" y="3395003"/>
                  <a:pt x="734737" y="3393759"/>
                  <a:pt x="661182" y="3376246"/>
                </a:cubicBezTo>
                <a:cubicBezTo>
                  <a:pt x="606850" y="3363310"/>
                  <a:pt x="586119" y="3324634"/>
                  <a:pt x="548640" y="3291840"/>
                </a:cubicBezTo>
                <a:cubicBezTo>
                  <a:pt x="478064" y="3230086"/>
                  <a:pt x="501186" y="3243197"/>
                  <a:pt x="436099" y="3221501"/>
                </a:cubicBezTo>
                <a:cubicBezTo>
                  <a:pt x="426721" y="3207433"/>
                  <a:pt x="418526" y="3192500"/>
                  <a:pt x="407964" y="3179298"/>
                </a:cubicBezTo>
                <a:cubicBezTo>
                  <a:pt x="385057" y="3150664"/>
                  <a:pt x="368958" y="3143916"/>
                  <a:pt x="337625" y="3123027"/>
                </a:cubicBezTo>
                <a:cubicBezTo>
                  <a:pt x="328247" y="3104270"/>
                  <a:pt x="319894" y="3084965"/>
                  <a:pt x="309490" y="3066757"/>
                </a:cubicBezTo>
                <a:cubicBezTo>
                  <a:pt x="267321" y="2992961"/>
                  <a:pt x="215935" y="2921004"/>
                  <a:pt x="182880" y="2841673"/>
                </a:cubicBezTo>
                <a:cubicBezTo>
                  <a:pt x="171473" y="2814297"/>
                  <a:pt x="164880" y="2785139"/>
                  <a:pt x="154745" y="2757267"/>
                </a:cubicBezTo>
                <a:cubicBezTo>
                  <a:pt x="76430" y="2541897"/>
                  <a:pt x="180594" y="2848878"/>
                  <a:pt x="98474" y="2602523"/>
                </a:cubicBezTo>
                <a:cubicBezTo>
                  <a:pt x="69585" y="2342512"/>
                  <a:pt x="104315" y="2603590"/>
                  <a:pt x="56271" y="2363372"/>
                </a:cubicBezTo>
                <a:cubicBezTo>
                  <a:pt x="34817" y="2256101"/>
                  <a:pt x="47636" y="2255286"/>
                  <a:pt x="28136" y="2138289"/>
                </a:cubicBezTo>
                <a:cubicBezTo>
                  <a:pt x="25698" y="2123662"/>
                  <a:pt x="18142" y="2110344"/>
                  <a:pt x="14068" y="2096086"/>
                </a:cubicBezTo>
                <a:cubicBezTo>
                  <a:pt x="8756" y="2077496"/>
                  <a:pt x="4689" y="2058572"/>
                  <a:pt x="0" y="2039815"/>
                </a:cubicBezTo>
                <a:cubicBezTo>
                  <a:pt x="9379" y="1899138"/>
                  <a:pt x="17322" y="1758358"/>
                  <a:pt x="28136" y="1617784"/>
                </a:cubicBezTo>
                <a:cubicBezTo>
                  <a:pt x="31393" y="1575446"/>
                  <a:pt x="34608" y="1532953"/>
                  <a:pt x="42204" y="1491175"/>
                </a:cubicBezTo>
                <a:cubicBezTo>
                  <a:pt x="77430" y="1297433"/>
                  <a:pt x="91589" y="1307700"/>
                  <a:pt x="140677" y="1111347"/>
                </a:cubicBezTo>
                <a:cubicBezTo>
                  <a:pt x="156961" y="1046212"/>
                  <a:pt x="163806" y="978773"/>
                  <a:pt x="182880" y="914400"/>
                </a:cubicBezTo>
                <a:cubicBezTo>
                  <a:pt x="201435" y="851778"/>
                  <a:pt x="235276" y="794320"/>
                  <a:pt x="253219" y="731520"/>
                </a:cubicBezTo>
                <a:cubicBezTo>
                  <a:pt x="272925" y="662548"/>
                  <a:pt x="275716" y="589476"/>
                  <a:pt x="295422" y="520504"/>
                </a:cubicBezTo>
                <a:cubicBezTo>
                  <a:pt x="313365" y="457704"/>
                  <a:pt x="344468" y="399369"/>
                  <a:pt x="365760" y="337624"/>
                </a:cubicBezTo>
                <a:cubicBezTo>
                  <a:pt x="391385" y="263312"/>
                  <a:pt x="400946" y="182848"/>
                  <a:pt x="436099" y="112541"/>
                </a:cubicBezTo>
                <a:cubicBezTo>
                  <a:pt x="445477" y="93784"/>
                  <a:pt x="455973" y="75545"/>
                  <a:pt x="464234" y="56270"/>
                </a:cubicBezTo>
                <a:cubicBezTo>
                  <a:pt x="470075" y="42640"/>
                  <a:pt x="466723" y="23330"/>
                  <a:pt x="478302" y="14067"/>
                </a:cubicBezTo>
                <a:cubicBezTo>
                  <a:pt x="493400" y="1989"/>
                  <a:pt x="515816" y="4689"/>
                  <a:pt x="534573" y="0"/>
                </a:cubicBezTo>
                <a:cubicBezTo>
                  <a:pt x="548641" y="14068"/>
                  <a:pt x="565740" y="25650"/>
                  <a:pt x="576776" y="42203"/>
                </a:cubicBezTo>
                <a:cubicBezTo>
                  <a:pt x="605901" y="85890"/>
                  <a:pt x="571547" y="88663"/>
                  <a:pt x="618979" y="126609"/>
                </a:cubicBezTo>
                <a:cubicBezTo>
                  <a:pt x="630558" y="135872"/>
                  <a:pt x="647114" y="135988"/>
                  <a:pt x="661182" y="140677"/>
                </a:cubicBezTo>
                <a:cubicBezTo>
                  <a:pt x="670560" y="154745"/>
                  <a:pt x="678755" y="169678"/>
                  <a:pt x="689317" y="182880"/>
                </a:cubicBezTo>
                <a:cubicBezTo>
                  <a:pt x="697603" y="193237"/>
                  <a:pt x="710629" y="199642"/>
                  <a:pt x="717453" y="211015"/>
                </a:cubicBezTo>
                <a:cubicBezTo>
                  <a:pt x="725082" y="223730"/>
                  <a:pt x="724888" y="239955"/>
                  <a:pt x="731520" y="253218"/>
                </a:cubicBezTo>
                <a:cubicBezTo>
                  <a:pt x="739081" y="268340"/>
                  <a:pt x="752095" y="280299"/>
                  <a:pt x="759656" y="295421"/>
                </a:cubicBezTo>
                <a:cubicBezTo>
                  <a:pt x="766288" y="308684"/>
                  <a:pt x="766095" y="324908"/>
                  <a:pt x="773724" y="337624"/>
                </a:cubicBezTo>
                <a:cubicBezTo>
                  <a:pt x="802535" y="385643"/>
                  <a:pt x="808879" y="344618"/>
                  <a:pt x="829994" y="407963"/>
                </a:cubicBezTo>
                <a:cubicBezTo>
                  <a:pt x="834443" y="421309"/>
                  <a:pt x="829994" y="436098"/>
                  <a:pt x="829994" y="450166"/>
                </a:cubicBezTo>
                <a:lnTo>
                  <a:pt x="829994" y="45016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9" descr="C:\Users\Medcina\Desktop\fet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944" y="2786058"/>
            <a:ext cx="4037008" cy="40273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5004048" y="4617132"/>
            <a:ext cx="1512168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Lobo quadrado</a:t>
            </a:r>
            <a:endParaRPr lang="pt-BR" sz="1600" dirty="0"/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5796136" y="3717032"/>
            <a:ext cx="25202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182911" y="1237928"/>
            <a:ext cx="846094" cy="7920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067944" y="1002214"/>
            <a:ext cx="1512168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Lobo caudado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6369" y="274638"/>
            <a:ext cx="3248119" cy="77809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SEGMENTAÇÃO </a:t>
            </a:r>
            <a:r>
              <a:rPr lang="pt-BR" sz="2400" b="1" dirty="0"/>
              <a:t>HEPÁTICA</a:t>
            </a:r>
            <a:br>
              <a:rPr lang="pt-BR" sz="2400" b="1" dirty="0"/>
            </a:b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admin\Desktop\FÍGADO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760" y="1556792"/>
            <a:ext cx="5322240" cy="5257800"/>
          </a:xfrm>
          <a:prstGeom prst="rect">
            <a:avLst/>
          </a:prstGeom>
          <a:noFill/>
        </p:spPr>
      </p:pic>
      <p:pic>
        <p:nvPicPr>
          <p:cNvPr id="5124" name="Picture 4" descr="C:\Users\admin\Desktop\FÍGADO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3384376" cy="2952328"/>
          </a:xfrm>
          <a:prstGeom prst="rect">
            <a:avLst/>
          </a:prstGeom>
          <a:noFill/>
        </p:spPr>
      </p:pic>
      <p:cxnSp>
        <p:nvCxnSpPr>
          <p:cNvPr id="5" name="Conector de seta reta 4"/>
          <p:cNvCxnSpPr/>
          <p:nvPr/>
        </p:nvCxnSpPr>
        <p:spPr>
          <a:xfrm flipH="1">
            <a:off x="2771801" y="3717032"/>
            <a:ext cx="1728191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427267" y="3429000"/>
            <a:ext cx="576781" cy="51834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051720" y="548680"/>
            <a:ext cx="1224136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Sup.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23528" y="1609636"/>
            <a:ext cx="122413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Ant. Med. Dir.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0" y="2041684"/>
            <a:ext cx="827584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Ant. Lat. Dir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orma livre 26"/>
          <p:cNvSpPr/>
          <p:nvPr/>
        </p:nvSpPr>
        <p:spPr>
          <a:xfrm>
            <a:off x="4768948" y="1453978"/>
            <a:ext cx="3802639" cy="1556508"/>
          </a:xfrm>
          <a:custGeom>
            <a:avLst/>
            <a:gdLst>
              <a:gd name="connsiteX0" fmla="*/ 0 w 3802639"/>
              <a:gd name="connsiteY0" fmla="*/ 642108 h 1556508"/>
              <a:gd name="connsiteX1" fmla="*/ 0 w 3802639"/>
              <a:gd name="connsiteY1" fmla="*/ 642108 h 1556508"/>
              <a:gd name="connsiteX2" fmla="*/ 14067 w 3802639"/>
              <a:gd name="connsiteY2" fmla="*/ 881259 h 1556508"/>
              <a:gd name="connsiteX3" fmla="*/ 28135 w 3802639"/>
              <a:gd name="connsiteY3" fmla="*/ 923462 h 1556508"/>
              <a:gd name="connsiteX4" fmla="*/ 42203 w 3802639"/>
              <a:gd name="connsiteY4" fmla="*/ 979733 h 1556508"/>
              <a:gd name="connsiteX5" fmla="*/ 98474 w 3802639"/>
              <a:gd name="connsiteY5" fmla="*/ 1092274 h 1556508"/>
              <a:gd name="connsiteX6" fmla="*/ 140677 w 3802639"/>
              <a:gd name="connsiteY6" fmla="*/ 1176680 h 1556508"/>
              <a:gd name="connsiteX7" fmla="*/ 182880 w 3802639"/>
              <a:gd name="connsiteY7" fmla="*/ 1247019 h 1556508"/>
              <a:gd name="connsiteX8" fmla="*/ 196947 w 3802639"/>
              <a:gd name="connsiteY8" fmla="*/ 1289222 h 1556508"/>
              <a:gd name="connsiteX9" fmla="*/ 829994 w 3802639"/>
              <a:gd name="connsiteY9" fmla="*/ 1359560 h 1556508"/>
              <a:gd name="connsiteX10" fmla="*/ 1012874 w 3802639"/>
              <a:gd name="connsiteY10" fmla="*/ 1345493 h 1556508"/>
              <a:gd name="connsiteX11" fmla="*/ 1252024 w 3802639"/>
              <a:gd name="connsiteY11" fmla="*/ 1331425 h 1556508"/>
              <a:gd name="connsiteX12" fmla="*/ 1336430 w 3802639"/>
              <a:gd name="connsiteY12" fmla="*/ 1303290 h 1556508"/>
              <a:gd name="connsiteX13" fmla="*/ 1378634 w 3802639"/>
              <a:gd name="connsiteY13" fmla="*/ 1289222 h 1556508"/>
              <a:gd name="connsiteX14" fmla="*/ 1448972 w 3802639"/>
              <a:gd name="connsiteY14" fmla="*/ 1148545 h 1556508"/>
              <a:gd name="connsiteX15" fmla="*/ 1477107 w 3802639"/>
              <a:gd name="connsiteY15" fmla="*/ 1092274 h 1556508"/>
              <a:gd name="connsiteX16" fmla="*/ 1547446 w 3802639"/>
              <a:gd name="connsiteY16" fmla="*/ 1021936 h 1556508"/>
              <a:gd name="connsiteX17" fmla="*/ 1575581 w 3802639"/>
              <a:gd name="connsiteY17" fmla="*/ 993800 h 1556508"/>
              <a:gd name="connsiteX18" fmla="*/ 1603717 w 3802639"/>
              <a:gd name="connsiteY18" fmla="*/ 965665 h 1556508"/>
              <a:gd name="connsiteX19" fmla="*/ 1631852 w 3802639"/>
              <a:gd name="connsiteY19" fmla="*/ 923462 h 1556508"/>
              <a:gd name="connsiteX20" fmla="*/ 1674055 w 3802639"/>
              <a:gd name="connsiteY20" fmla="*/ 895327 h 1556508"/>
              <a:gd name="connsiteX21" fmla="*/ 1702190 w 3802639"/>
              <a:gd name="connsiteY21" fmla="*/ 867191 h 1556508"/>
              <a:gd name="connsiteX22" fmla="*/ 1842867 w 3802639"/>
              <a:gd name="connsiteY22" fmla="*/ 881259 h 1556508"/>
              <a:gd name="connsiteX23" fmla="*/ 1927274 w 3802639"/>
              <a:gd name="connsiteY23" fmla="*/ 909394 h 1556508"/>
              <a:gd name="connsiteX24" fmla="*/ 2053883 w 3802639"/>
              <a:gd name="connsiteY24" fmla="*/ 951597 h 1556508"/>
              <a:gd name="connsiteX25" fmla="*/ 2096086 w 3802639"/>
              <a:gd name="connsiteY25" fmla="*/ 965665 h 1556508"/>
              <a:gd name="connsiteX26" fmla="*/ 2208627 w 3802639"/>
              <a:gd name="connsiteY26" fmla="*/ 979733 h 1556508"/>
              <a:gd name="connsiteX27" fmla="*/ 2307101 w 3802639"/>
              <a:gd name="connsiteY27" fmla="*/ 1007868 h 1556508"/>
              <a:gd name="connsiteX28" fmla="*/ 2447778 w 3802639"/>
              <a:gd name="connsiteY28" fmla="*/ 1050071 h 1556508"/>
              <a:gd name="connsiteX29" fmla="*/ 2419643 w 3802639"/>
              <a:gd name="connsiteY29" fmla="*/ 1162613 h 1556508"/>
              <a:gd name="connsiteX30" fmla="*/ 2391507 w 3802639"/>
              <a:gd name="connsiteY30" fmla="*/ 1261087 h 1556508"/>
              <a:gd name="connsiteX31" fmla="*/ 2405575 w 3802639"/>
              <a:gd name="connsiteY31" fmla="*/ 1373628 h 1556508"/>
              <a:gd name="connsiteX32" fmla="*/ 2419643 w 3802639"/>
              <a:gd name="connsiteY32" fmla="*/ 1415831 h 1556508"/>
              <a:gd name="connsiteX33" fmla="*/ 2504049 w 3802639"/>
              <a:gd name="connsiteY33" fmla="*/ 1472102 h 1556508"/>
              <a:gd name="connsiteX34" fmla="*/ 2588455 w 3802639"/>
              <a:gd name="connsiteY34" fmla="*/ 1542440 h 1556508"/>
              <a:gd name="connsiteX35" fmla="*/ 2630658 w 3802639"/>
              <a:gd name="connsiteY35" fmla="*/ 1556508 h 1556508"/>
              <a:gd name="connsiteX36" fmla="*/ 3291840 w 3802639"/>
              <a:gd name="connsiteY36" fmla="*/ 1542440 h 1556508"/>
              <a:gd name="connsiteX37" fmla="*/ 3390314 w 3802639"/>
              <a:gd name="connsiteY37" fmla="*/ 1514305 h 1556508"/>
              <a:gd name="connsiteX38" fmla="*/ 3488787 w 3802639"/>
              <a:gd name="connsiteY38" fmla="*/ 1500237 h 1556508"/>
              <a:gd name="connsiteX39" fmla="*/ 3559126 w 3802639"/>
              <a:gd name="connsiteY39" fmla="*/ 1486170 h 1556508"/>
              <a:gd name="connsiteX40" fmla="*/ 3643532 w 3802639"/>
              <a:gd name="connsiteY40" fmla="*/ 1472102 h 1556508"/>
              <a:gd name="connsiteX41" fmla="*/ 3713870 w 3802639"/>
              <a:gd name="connsiteY41" fmla="*/ 1345493 h 1556508"/>
              <a:gd name="connsiteX42" fmla="*/ 3756074 w 3802639"/>
              <a:gd name="connsiteY42" fmla="*/ 1247019 h 1556508"/>
              <a:gd name="connsiteX43" fmla="*/ 3798277 w 3802639"/>
              <a:gd name="connsiteY43" fmla="*/ 1064139 h 1556508"/>
              <a:gd name="connsiteX44" fmla="*/ 3756074 w 3802639"/>
              <a:gd name="connsiteY44" fmla="*/ 782785 h 1556508"/>
              <a:gd name="connsiteX45" fmla="*/ 3713870 w 3802639"/>
              <a:gd name="connsiteY45" fmla="*/ 670244 h 1556508"/>
              <a:gd name="connsiteX46" fmla="*/ 3685735 w 3802639"/>
              <a:gd name="connsiteY46" fmla="*/ 585837 h 1556508"/>
              <a:gd name="connsiteX47" fmla="*/ 3657600 w 3802639"/>
              <a:gd name="connsiteY47" fmla="*/ 515499 h 1556508"/>
              <a:gd name="connsiteX48" fmla="*/ 3643532 w 3802639"/>
              <a:gd name="connsiteY48" fmla="*/ 459228 h 1556508"/>
              <a:gd name="connsiteX49" fmla="*/ 3615397 w 3802639"/>
              <a:gd name="connsiteY49" fmla="*/ 388890 h 1556508"/>
              <a:gd name="connsiteX50" fmla="*/ 3587261 w 3802639"/>
              <a:gd name="connsiteY50" fmla="*/ 262280 h 1556508"/>
              <a:gd name="connsiteX51" fmla="*/ 3530990 w 3802639"/>
              <a:gd name="connsiteY51" fmla="*/ 191942 h 1556508"/>
              <a:gd name="connsiteX52" fmla="*/ 3488787 w 3802639"/>
              <a:gd name="connsiteY52" fmla="*/ 163807 h 1556508"/>
              <a:gd name="connsiteX53" fmla="*/ 3460652 w 3802639"/>
              <a:gd name="connsiteY53" fmla="*/ 121604 h 1556508"/>
              <a:gd name="connsiteX54" fmla="*/ 3376246 w 3802639"/>
              <a:gd name="connsiteY54" fmla="*/ 79400 h 1556508"/>
              <a:gd name="connsiteX55" fmla="*/ 3305907 w 3802639"/>
              <a:gd name="connsiteY55" fmla="*/ 65333 h 1556508"/>
              <a:gd name="connsiteX56" fmla="*/ 3179298 w 3802639"/>
              <a:gd name="connsiteY56" fmla="*/ 51265 h 1556508"/>
              <a:gd name="connsiteX57" fmla="*/ 2011680 w 3802639"/>
              <a:gd name="connsiteY57" fmla="*/ 37197 h 1556508"/>
              <a:gd name="connsiteX58" fmla="*/ 1153550 w 3802639"/>
              <a:gd name="connsiteY58" fmla="*/ 23130 h 1556508"/>
              <a:gd name="connsiteX59" fmla="*/ 1026941 w 3802639"/>
              <a:gd name="connsiteY59" fmla="*/ 37197 h 1556508"/>
              <a:gd name="connsiteX60" fmla="*/ 956603 w 3802639"/>
              <a:gd name="connsiteY60" fmla="*/ 51265 h 1556508"/>
              <a:gd name="connsiteX61" fmla="*/ 801858 w 3802639"/>
              <a:gd name="connsiteY61" fmla="*/ 65333 h 1556508"/>
              <a:gd name="connsiteX62" fmla="*/ 717452 w 3802639"/>
              <a:gd name="connsiteY62" fmla="*/ 93468 h 1556508"/>
              <a:gd name="connsiteX63" fmla="*/ 675249 w 3802639"/>
              <a:gd name="connsiteY63" fmla="*/ 107536 h 1556508"/>
              <a:gd name="connsiteX64" fmla="*/ 562707 w 3802639"/>
              <a:gd name="connsiteY64" fmla="*/ 135671 h 1556508"/>
              <a:gd name="connsiteX65" fmla="*/ 492369 w 3802639"/>
              <a:gd name="connsiteY65" fmla="*/ 206010 h 1556508"/>
              <a:gd name="connsiteX66" fmla="*/ 464234 w 3802639"/>
              <a:gd name="connsiteY66" fmla="*/ 248213 h 1556508"/>
              <a:gd name="connsiteX67" fmla="*/ 379827 w 3802639"/>
              <a:gd name="connsiteY67" fmla="*/ 276348 h 1556508"/>
              <a:gd name="connsiteX68" fmla="*/ 337624 w 3802639"/>
              <a:gd name="connsiteY68" fmla="*/ 304484 h 1556508"/>
              <a:gd name="connsiteX69" fmla="*/ 253218 w 3802639"/>
              <a:gd name="connsiteY69" fmla="*/ 332619 h 1556508"/>
              <a:gd name="connsiteX70" fmla="*/ 225083 w 3802639"/>
              <a:gd name="connsiteY70" fmla="*/ 374822 h 1556508"/>
              <a:gd name="connsiteX71" fmla="*/ 182880 w 3802639"/>
              <a:gd name="connsiteY71" fmla="*/ 388890 h 1556508"/>
              <a:gd name="connsiteX72" fmla="*/ 84406 w 3802639"/>
              <a:gd name="connsiteY72" fmla="*/ 431093 h 1556508"/>
              <a:gd name="connsiteX73" fmla="*/ 56270 w 3802639"/>
              <a:gd name="connsiteY73" fmla="*/ 515499 h 1556508"/>
              <a:gd name="connsiteX74" fmla="*/ 28135 w 3802639"/>
              <a:gd name="connsiteY74" fmla="*/ 599905 h 1556508"/>
              <a:gd name="connsiteX75" fmla="*/ 0 w 3802639"/>
              <a:gd name="connsiteY75" fmla="*/ 642108 h 155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802639" h="1556508">
                <a:moveTo>
                  <a:pt x="0" y="642108"/>
                </a:moveTo>
                <a:lnTo>
                  <a:pt x="0" y="642108"/>
                </a:lnTo>
                <a:cubicBezTo>
                  <a:pt x="4689" y="721825"/>
                  <a:pt x="6121" y="801801"/>
                  <a:pt x="14067" y="881259"/>
                </a:cubicBezTo>
                <a:cubicBezTo>
                  <a:pt x="15542" y="896014"/>
                  <a:pt x="24061" y="909204"/>
                  <a:pt x="28135" y="923462"/>
                </a:cubicBezTo>
                <a:cubicBezTo>
                  <a:pt x="33447" y="942052"/>
                  <a:pt x="36647" y="961214"/>
                  <a:pt x="42203" y="979733"/>
                </a:cubicBezTo>
                <a:cubicBezTo>
                  <a:pt x="69914" y="1072104"/>
                  <a:pt x="51432" y="1045234"/>
                  <a:pt x="98474" y="1092274"/>
                </a:cubicBezTo>
                <a:cubicBezTo>
                  <a:pt x="133833" y="1198355"/>
                  <a:pt x="86135" y="1067594"/>
                  <a:pt x="140677" y="1176680"/>
                </a:cubicBezTo>
                <a:cubicBezTo>
                  <a:pt x="177201" y="1249729"/>
                  <a:pt x="127923" y="1192064"/>
                  <a:pt x="182880" y="1247019"/>
                </a:cubicBezTo>
                <a:cubicBezTo>
                  <a:pt x="187569" y="1261087"/>
                  <a:pt x="188328" y="1277155"/>
                  <a:pt x="196947" y="1289222"/>
                </a:cubicBezTo>
                <a:cubicBezTo>
                  <a:pt x="333300" y="1480117"/>
                  <a:pt x="632018" y="1354732"/>
                  <a:pt x="829994" y="1359560"/>
                </a:cubicBezTo>
                <a:lnTo>
                  <a:pt x="1012874" y="1345493"/>
                </a:lnTo>
                <a:cubicBezTo>
                  <a:pt x="1092552" y="1340181"/>
                  <a:pt x="1172840" y="1341753"/>
                  <a:pt x="1252024" y="1331425"/>
                </a:cubicBezTo>
                <a:cubicBezTo>
                  <a:pt x="1281432" y="1327589"/>
                  <a:pt x="1308295" y="1312668"/>
                  <a:pt x="1336430" y="1303290"/>
                </a:cubicBezTo>
                <a:lnTo>
                  <a:pt x="1378634" y="1289222"/>
                </a:lnTo>
                <a:cubicBezTo>
                  <a:pt x="1410478" y="1161838"/>
                  <a:pt x="1365227" y="1316037"/>
                  <a:pt x="1448972" y="1148545"/>
                </a:cubicBezTo>
                <a:cubicBezTo>
                  <a:pt x="1458350" y="1129788"/>
                  <a:pt x="1464232" y="1108827"/>
                  <a:pt x="1477107" y="1092274"/>
                </a:cubicBezTo>
                <a:cubicBezTo>
                  <a:pt x="1497464" y="1066101"/>
                  <a:pt x="1524000" y="1045382"/>
                  <a:pt x="1547446" y="1021936"/>
                </a:cubicBezTo>
                <a:lnTo>
                  <a:pt x="1575581" y="993800"/>
                </a:lnTo>
                <a:cubicBezTo>
                  <a:pt x="1584960" y="984421"/>
                  <a:pt x="1596360" y="976701"/>
                  <a:pt x="1603717" y="965665"/>
                </a:cubicBezTo>
                <a:cubicBezTo>
                  <a:pt x="1613095" y="951597"/>
                  <a:pt x="1619897" y="935417"/>
                  <a:pt x="1631852" y="923462"/>
                </a:cubicBezTo>
                <a:cubicBezTo>
                  <a:pt x="1643807" y="911507"/>
                  <a:pt x="1660853" y="905889"/>
                  <a:pt x="1674055" y="895327"/>
                </a:cubicBezTo>
                <a:cubicBezTo>
                  <a:pt x="1684412" y="887041"/>
                  <a:pt x="1692812" y="876570"/>
                  <a:pt x="1702190" y="867191"/>
                </a:cubicBezTo>
                <a:cubicBezTo>
                  <a:pt x="1749082" y="871880"/>
                  <a:pt x="1796548" y="872574"/>
                  <a:pt x="1842867" y="881259"/>
                </a:cubicBezTo>
                <a:cubicBezTo>
                  <a:pt x="1872017" y="886725"/>
                  <a:pt x="1899138" y="900016"/>
                  <a:pt x="1927274" y="909394"/>
                </a:cubicBezTo>
                <a:lnTo>
                  <a:pt x="2053883" y="951597"/>
                </a:lnTo>
                <a:cubicBezTo>
                  <a:pt x="2067951" y="956286"/>
                  <a:pt x="2081372" y="963826"/>
                  <a:pt x="2096086" y="965665"/>
                </a:cubicBezTo>
                <a:lnTo>
                  <a:pt x="2208627" y="979733"/>
                </a:lnTo>
                <a:cubicBezTo>
                  <a:pt x="2350516" y="1027027"/>
                  <a:pt x="2130384" y="954852"/>
                  <a:pt x="2307101" y="1007868"/>
                </a:cubicBezTo>
                <a:cubicBezTo>
                  <a:pt x="2478324" y="1059236"/>
                  <a:pt x="2318095" y="1017652"/>
                  <a:pt x="2447778" y="1050071"/>
                </a:cubicBezTo>
                <a:cubicBezTo>
                  <a:pt x="2438400" y="1087585"/>
                  <a:pt x="2431871" y="1125929"/>
                  <a:pt x="2419643" y="1162613"/>
                </a:cubicBezTo>
                <a:cubicBezTo>
                  <a:pt x="2399461" y="1223158"/>
                  <a:pt x="2409172" y="1190430"/>
                  <a:pt x="2391507" y="1261087"/>
                </a:cubicBezTo>
                <a:cubicBezTo>
                  <a:pt x="2396196" y="1298601"/>
                  <a:pt x="2398812" y="1336432"/>
                  <a:pt x="2405575" y="1373628"/>
                </a:cubicBezTo>
                <a:cubicBezTo>
                  <a:pt x="2408228" y="1388217"/>
                  <a:pt x="2409158" y="1405346"/>
                  <a:pt x="2419643" y="1415831"/>
                </a:cubicBezTo>
                <a:cubicBezTo>
                  <a:pt x="2443553" y="1439741"/>
                  <a:pt x="2480139" y="1448192"/>
                  <a:pt x="2504049" y="1472102"/>
                </a:cubicBezTo>
                <a:cubicBezTo>
                  <a:pt x="2535162" y="1503215"/>
                  <a:pt x="2549283" y="1522854"/>
                  <a:pt x="2588455" y="1542440"/>
                </a:cubicBezTo>
                <a:cubicBezTo>
                  <a:pt x="2601718" y="1549072"/>
                  <a:pt x="2616590" y="1551819"/>
                  <a:pt x="2630658" y="1556508"/>
                </a:cubicBezTo>
                <a:lnTo>
                  <a:pt x="3291840" y="1542440"/>
                </a:lnTo>
                <a:cubicBezTo>
                  <a:pt x="3335332" y="1540734"/>
                  <a:pt x="3350603" y="1522247"/>
                  <a:pt x="3390314" y="1514305"/>
                </a:cubicBezTo>
                <a:cubicBezTo>
                  <a:pt x="3422828" y="1507802"/>
                  <a:pt x="3456081" y="1505688"/>
                  <a:pt x="3488787" y="1500237"/>
                </a:cubicBezTo>
                <a:cubicBezTo>
                  <a:pt x="3512372" y="1496306"/>
                  <a:pt x="3535601" y="1490447"/>
                  <a:pt x="3559126" y="1486170"/>
                </a:cubicBezTo>
                <a:cubicBezTo>
                  <a:pt x="3587189" y="1481068"/>
                  <a:pt x="3615397" y="1476791"/>
                  <a:pt x="3643532" y="1472102"/>
                </a:cubicBezTo>
                <a:cubicBezTo>
                  <a:pt x="3719985" y="1421134"/>
                  <a:pt x="3669289" y="1468091"/>
                  <a:pt x="3713870" y="1345493"/>
                </a:cubicBezTo>
                <a:cubicBezTo>
                  <a:pt x="3740454" y="1272387"/>
                  <a:pt x="3741161" y="1311642"/>
                  <a:pt x="3756074" y="1247019"/>
                </a:cubicBezTo>
                <a:cubicBezTo>
                  <a:pt x="3802639" y="1045236"/>
                  <a:pt x="3764273" y="1166148"/>
                  <a:pt x="3798277" y="1064139"/>
                </a:cubicBezTo>
                <a:cubicBezTo>
                  <a:pt x="3784209" y="970354"/>
                  <a:pt x="3775945" y="875514"/>
                  <a:pt x="3756074" y="782785"/>
                </a:cubicBezTo>
                <a:cubicBezTo>
                  <a:pt x="3747679" y="743610"/>
                  <a:pt x="3727345" y="707975"/>
                  <a:pt x="3713870" y="670244"/>
                </a:cubicBezTo>
                <a:cubicBezTo>
                  <a:pt x="3703895" y="642314"/>
                  <a:pt x="3695870" y="613709"/>
                  <a:pt x="3685735" y="585837"/>
                </a:cubicBezTo>
                <a:cubicBezTo>
                  <a:pt x="3677105" y="562105"/>
                  <a:pt x="3665585" y="539455"/>
                  <a:pt x="3657600" y="515499"/>
                </a:cubicBezTo>
                <a:cubicBezTo>
                  <a:pt x="3651486" y="497157"/>
                  <a:pt x="3649646" y="477570"/>
                  <a:pt x="3643532" y="459228"/>
                </a:cubicBezTo>
                <a:cubicBezTo>
                  <a:pt x="3635547" y="435272"/>
                  <a:pt x="3622653" y="413077"/>
                  <a:pt x="3615397" y="388890"/>
                </a:cubicBezTo>
                <a:cubicBezTo>
                  <a:pt x="3608720" y="366633"/>
                  <a:pt x="3598086" y="287538"/>
                  <a:pt x="3587261" y="262280"/>
                </a:cubicBezTo>
                <a:cubicBezTo>
                  <a:pt x="3577723" y="240024"/>
                  <a:pt x="3550721" y="207727"/>
                  <a:pt x="3530990" y="191942"/>
                </a:cubicBezTo>
                <a:cubicBezTo>
                  <a:pt x="3517788" y="181380"/>
                  <a:pt x="3502855" y="173185"/>
                  <a:pt x="3488787" y="163807"/>
                </a:cubicBezTo>
                <a:cubicBezTo>
                  <a:pt x="3479409" y="149739"/>
                  <a:pt x="3472607" y="133559"/>
                  <a:pt x="3460652" y="121604"/>
                </a:cubicBezTo>
                <a:cubicBezTo>
                  <a:pt x="3437730" y="98682"/>
                  <a:pt x="3406757" y="87028"/>
                  <a:pt x="3376246" y="79400"/>
                </a:cubicBezTo>
                <a:cubicBezTo>
                  <a:pt x="3353049" y="73601"/>
                  <a:pt x="3329577" y="68714"/>
                  <a:pt x="3305907" y="65333"/>
                </a:cubicBezTo>
                <a:cubicBezTo>
                  <a:pt x="3263871" y="59328"/>
                  <a:pt x="3221751" y="52188"/>
                  <a:pt x="3179298" y="51265"/>
                </a:cubicBezTo>
                <a:lnTo>
                  <a:pt x="2011680" y="37197"/>
                </a:lnTo>
                <a:cubicBezTo>
                  <a:pt x="1435118" y="0"/>
                  <a:pt x="1721169" y="4209"/>
                  <a:pt x="1153550" y="23130"/>
                </a:cubicBezTo>
                <a:cubicBezTo>
                  <a:pt x="1111347" y="27819"/>
                  <a:pt x="1068977" y="31192"/>
                  <a:pt x="1026941" y="37197"/>
                </a:cubicBezTo>
                <a:cubicBezTo>
                  <a:pt x="1003271" y="40578"/>
                  <a:pt x="980329" y="48299"/>
                  <a:pt x="956603" y="51265"/>
                </a:cubicBezTo>
                <a:cubicBezTo>
                  <a:pt x="905209" y="57689"/>
                  <a:pt x="853440" y="60644"/>
                  <a:pt x="801858" y="65333"/>
                </a:cubicBezTo>
                <a:lnTo>
                  <a:pt x="717452" y="93468"/>
                </a:lnTo>
                <a:cubicBezTo>
                  <a:pt x="703384" y="98157"/>
                  <a:pt x="689790" y="104628"/>
                  <a:pt x="675249" y="107536"/>
                </a:cubicBezTo>
                <a:cubicBezTo>
                  <a:pt x="590369" y="124512"/>
                  <a:pt x="627594" y="114043"/>
                  <a:pt x="562707" y="135671"/>
                </a:cubicBezTo>
                <a:cubicBezTo>
                  <a:pt x="539261" y="159117"/>
                  <a:pt x="510762" y="178421"/>
                  <a:pt x="492369" y="206010"/>
                </a:cubicBezTo>
                <a:cubicBezTo>
                  <a:pt x="482991" y="220078"/>
                  <a:pt x="478571" y="239252"/>
                  <a:pt x="464234" y="248213"/>
                </a:cubicBezTo>
                <a:cubicBezTo>
                  <a:pt x="439084" y="263931"/>
                  <a:pt x="404503" y="259897"/>
                  <a:pt x="379827" y="276348"/>
                </a:cubicBezTo>
                <a:cubicBezTo>
                  <a:pt x="365759" y="285727"/>
                  <a:pt x="353074" y="297617"/>
                  <a:pt x="337624" y="304484"/>
                </a:cubicBezTo>
                <a:cubicBezTo>
                  <a:pt x="310523" y="316529"/>
                  <a:pt x="253218" y="332619"/>
                  <a:pt x="253218" y="332619"/>
                </a:cubicBezTo>
                <a:cubicBezTo>
                  <a:pt x="243840" y="346687"/>
                  <a:pt x="238285" y="364260"/>
                  <a:pt x="225083" y="374822"/>
                </a:cubicBezTo>
                <a:cubicBezTo>
                  <a:pt x="213504" y="384085"/>
                  <a:pt x="196510" y="383049"/>
                  <a:pt x="182880" y="388890"/>
                </a:cubicBezTo>
                <a:cubicBezTo>
                  <a:pt x="61195" y="441040"/>
                  <a:pt x="183380" y="398101"/>
                  <a:pt x="84406" y="431093"/>
                </a:cubicBezTo>
                <a:lnTo>
                  <a:pt x="56270" y="515499"/>
                </a:lnTo>
                <a:lnTo>
                  <a:pt x="28135" y="599905"/>
                </a:lnTo>
                <a:lnTo>
                  <a:pt x="0" y="642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orma livre 27"/>
          <p:cNvSpPr/>
          <p:nvPr/>
        </p:nvSpPr>
        <p:spPr>
          <a:xfrm>
            <a:off x="36811" y="3439875"/>
            <a:ext cx="2119360" cy="2735842"/>
          </a:xfrm>
          <a:custGeom>
            <a:avLst/>
            <a:gdLst>
              <a:gd name="connsiteX0" fmla="*/ 314881 w 2119360"/>
              <a:gd name="connsiteY0" fmla="*/ 1441614 h 2735842"/>
              <a:gd name="connsiteX1" fmla="*/ 314881 w 2119360"/>
              <a:gd name="connsiteY1" fmla="*/ 1441614 h 2735842"/>
              <a:gd name="connsiteX2" fmla="*/ 427423 w 2119360"/>
              <a:gd name="connsiteY2" fmla="*/ 1497885 h 2735842"/>
              <a:gd name="connsiteX3" fmla="*/ 469626 w 2119360"/>
              <a:gd name="connsiteY3" fmla="*/ 1526020 h 2735842"/>
              <a:gd name="connsiteX4" fmla="*/ 624371 w 2119360"/>
              <a:gd name="connsiteY4" fmla="*/ 1568223 h 2735842"/>
              <a:gd name="connsiteX5" fmla="*/ 1187078 w 2119360"/>
              <a:gd name="connsiteY5" fmla="*/ 1554156 h 2735842"/>
              <a:gd name="connsiteX6" fmla="*/ 1271484 w 2119360"/>
              <a:gd name="connsiteY6" fmla="*/ 1526020 h 2735842"/>
              <a:gd name="connsiteX7" fmla="*/ 1313687 w 2119360"/>
              <a:gd name="connsiteY7" fmla="*/ 1511953 h 2735842"/>
              <a:gd name="connsiteX8" fmla="*/ 1454364 w 2119360"/>
              <a:gd name="connsiteY8" fmla="*/ 1554156 h 2735842"/>
              <a:gd name="connsiteX9" fmla="*/ 1482500 w 2119360"/>
              <a:gd name="connsiteY9" fmla="*/ 1638562 h 2735842"/>
              <a:gd name="connsiteX10" fmla="*/ 1524703 w 2119360"/>
              <a:gd name="connsiteY10" fmla="*/ 1765171 h 2735842"/>
              <a:gd name="connsiteX11" fmla="*/ 1538771 w 2119360"/>
              <a:gd name="connsiteY11" fmla="*/ 1807374 h 2735842"/>
              <a:gd name="connsiteX12" fmla="*/ 1623177 w 2119360"/>
              <a:gd name="connsiteY12" fmla="*/ 1849577 h 2735842"/>
              <a:gd name="connsiteX13" fmla="*/ 1651312 w 2119360"/>
              <a:gd name="connsiteY13" fmla="*/ 1877713 h 2735842"/>
              <a:gd name="connsiteX14" fmla="*/ 1735718 w 2119360"/>
              <a:gd name="connsiteY14" fmla="*/ 1905848 h 2735842"/>
              <a:gd name="connsiteX15" fmla="*/ 1820124 w 2119360"/>
              <a:gd name="connsiteY15" fmla="*/ 1948051 h 2735842"/>
              <a:gd name="connsiteX16" fmla="*/ 1862327 w 2119360"/>
              <a:gd name="connsiteY16" fmla="*/ 1976187 h 2735842"/>
              <a:gd name="connsiteX17" fmla="*/ 1890463 w 2119360"/>
              <a:gd name="connsiteY17" fmla="*/ 2004322 h 2735842"/>
              <a:gd name="connsiteX18" fmla="*/ 1974869 w 2119360"/>
              <a:gd name="connsiteY18" fmla="*/ 2032457 h 2735842"/>
              <a:gd name="connsiteX19" fmla="*/ 2031140 w 2119360"/>
              <a:gd name="connsiteY19" fmla="*/ 2088728 h 2735842"/>
              <a:gd name="connsiteX20" fmla="*/ 2073343 w 2119360"/>
              <a:gd name="connsiteY20" fmla="*/ 2130931 h 2735842"/>
              <a:gd name="connsiteX21" fmla="*/ 2087411 w 2119360"/>
              <a:gd name="connsiteY21" fmla="*/ 2173134 h 2735842"/>
              <a:gd name="connsiteX22" fmla="*/ 2115546 w 2119360"/>
              <a:gd name="connsiteY22" fmla="*/ 2215337 h 2735842"/>
              <a:gd name="connsiteX23" fmla="*/ 2101478 w 2119360"/>
              <a:gd name="connsiteY23" fmla="*/ 2398217 h 2735842"/>
              <a:gd name="connsiteX24" fmla="*/ 2087411 w 2119360"/>
              <a:gd name="connsiteY24" fmla="*/ 2440420 h 2735842"/>
              <a:gd name="connsiteX25" fmla="*/ 2059275 w 2119360"/>
              <a:gd name="connsiteY25" fmla="*/ 2468556 h 2735842"/>
              <a:gd name="connsiteX26" fmla="*/ 2003004 w 2119360"/>
              <a:gd name="connsiteY26" fmla="*/ 2538894 h 2735842"/>
              <a:gd name="connsiteX27" fmla="*/ 1904531 w 2119360"/>
              <a:gd name="connsiteY27" fmla="*/ 2595165 h 2735842"/>
              <a:gd name="connsiteX28" fmla="*/ 1735718 w 2119360"/>
              <a:gd name="connsiteY28" fmla="*/ 2651436 h 2735842"/>
              <a:gd name="connsiteX29" fmla="*/ 1679447 w 2119360"/>
              <a:gd name="connsiteY29" fmla="*/ 2665503 h 2735842"/>
              <a:gd name="connsiteX30" fmla="*/ 1637244 w 2119360"/>
              <a:gd name="connsiteY30" fmla="*/ 2679571 h 2735842"/>
              <a:gd name="connsiteX31" fmla="*/ 1468432 w 2119360"/>
              <a:gd name="connsiteY31" fmla="*/ 2707707 h 2735842"/>
              <a:gd name="connsiteX32" fmla="*/ 1173011 w 2119360"/>
              <a:gd name="connsiteY32" fmla="*/ 2721774 h 2735842"/>
              <a:gd name="connsiteX33" fmla="*/ 1004198 w 2119360"/>
              <a:gd name="connsiteY33" fmla="*/ 2735842 h 2735842"/>
              <a:gd name="connsiteX34" fmla="*/ 582167 w 2119360"/>
              <a:gd name="connsiteY34" fmla="*/ 2721774 h 2735842"/>
              <a:gd name="connsiteX35" fmla="*/ 427423 w 2119360"/>
              <a:gd name="connsiteY35" fmla="*/ 2679571 h 2735842"/>
              <a:gd name="connsiteX36" fmla="*/ 385220 w 2119360"/>
              <a:gd name="connsiteY36" fmla="*/ 2665503 h 2735842"/>
              <a:gd name="connsiteX37" fmla="*/ 300814 w 2119360"/>
              <a:gd name="connsiteY37" fmla="*/ 2623300 h 2735842"/>
              <a:gd name="connsiteX38" fmla="*/ 230475 w 2119360"/>
              <a:gd name="connsiteY38" fmla="*/ 2538894 h 2735842"/>
              <a:gd name="connsiteX39" fmla="*/ 216407 w 2119360"/>
              <a:gd name="connsiteY39" fmla="*/ 2468556 h 2735842"/>
              <a:gd name="connsiteX40" fmla="*/ 188272 w 2119360"/>
              <a:gd name="connsiteY40" fmla="*/ 2412285 h 2735842"/>
              <a:gd name="connsiteX41" fmla="*/ 174204 w 2119360"/>
              <a:gd name="connsiteY41" fmla="*/ 2370082 h 2735842"/>
              <a:gd name="connsiteX42" fmla="*/ 132001 w 2119360"/>
              <a:gd name="connsiteY42" fmla="*/ 2187202 h 2735842"/>
              <a:gd name="connsiteX43" fmla="*/ 75731 w 2119360"/>
              <a:gd name="connsiteY43" fmla="*/ 2032457 h 2735842"/>
              <a:gd name="connsiteX44" fmla="*/ 89798 w 2119360"/>
              <a:gd name="connsiteY44" fmla="*/ 1849577 h 2735842"/>
              <a:gd name="connsiteX45" fmla="*/ 103866 w 2119360"/>
              <a:gd name="connsiteY45" fmla="*/ 1779239 h 2735842"/>
              <a:gd name="connsiteX46" fmla="*/ 89798 w 2119360"/>
              <a:gd name="connsiteY46" fmla="*/ 1694833 h 2735842"/>
              <a:gd name="connsiteX47" fmla="*/ 75731 w 2119360"/>
              <a:gd name="connsiteY47" fmla="*/ 1455682 h 2735842"/>
              <a:gd name="connsiteX48" fmla="*/ 47595 w 2119360"/>
              <a:gd name="connsiteY48" fmla="*/ 1343140 h 2735842"/>
              <a:gd name="connsiteX49" fmla="*/ 33527 w 2119360"/>
              <a:gd name="connsiteY49" fmla="*/ 1118057 h 2735842"/>
              <a:gd name="connsiteX50" fmla="*/ 19460 w 2119360"/>
              <a:gd name="connsiteY50" fmla="*/ 1005516 h 2735842"/>
              <a:gd name="connsiteX51" fmla="*/ 47595 w 2119360"/>
              <a:gd name="connsiteY51" fmla="*/ 555350 h 2735842"/>
              <a:gd name="connsiteX52" fmla="*/ 33527 w 2119360"/>
              <a:gd name="connsiteY52" fmla="*/ 428740 h 2735842"/>
              <a:gd name="connsiteX53" fmla="*/ 5392 w 2119360"/>
              <a:gd name="connsiteY53" fmla="*/ 147387 h 2735842"/>
              <a:gd name="connsiteX54" fmla="*/ 47595 w 2119360"/>
              <a:gd name="connsiteY54" fmla="*/ 161454 h 2735842"/>
              <a:gd name="connsiteX55" fmla="*/ 89798 w 2119360"/>
              <a:gd name="connsiteY55" fmla="*/ 203657 h 2735842"/>
              <a:gd name="connsiteX56" fmla="*/ 160137 w 2119360"/>
              <a:gd name="connsiteY56" fmla="*/ 330267 h 2735842"/>
              <a:gd name="connsiteX57" fmla="*/ 188272 w 2119360"/>
              <a:gd name="connsiteY57" fmla="*/ 386537 h 2735842"/>
              <a:gd name="connsiteX58" fmla="*/ 216407 w 2119360"/>
              <a:gd name="connsiteY58" fmla="*/ 513147 h 2735842"/>
              <a:gd name="connsiteX59" fmla="*/ 230475 w 2119360"/>
              <a:gd name="connsiteY59" fmla="*/ 555350 h 2735842"/>
              <a:gd name="connsiteX60" fmla="*/ 258611 w 2119360"/>
              <a:gd name="connsiteY60" fmla="*/ 696027 h 2735842"/>
              <a:gd name="connsiteX61" fmla="*/ 286746 w 2119360"/>
              <a:gd name="connsiteY61" fmla="*/ 738230 h 2735842"/>
              <a:gd name="connsiteX62" fmla="*/ 314881 w 2119360"/>
              <a:gd name="connsiteY62" fmla="*/ 822636 h 2735842"/>
              <a:gd name="connsiteX63" fmla="*/ 286746 w 2119360"/>
              <a:gd name="connsiteY63" fmla="*/ 1244667 h 2735842"/>
              <a:gd name="connsiteX64" fmla="*/ 272678 w 2119360"/>
              <a:gd name="connsiteY64" fmla="*/ 1385343 h 2735842"/>
              <a:gd name="connsiteX65" fmla="*/ 286746 w 2119360"/>
              <a:gd name="connsiteY65" fmla="*/ 1469750 h 2735842"/>
              <a:gd name="connsiteX66" fmla="*/ 314881 w 2119360"/>
              <a:gd name="connsiteY66" fmla="*/ 1441614 h 273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19360" h="2735842">
                <a:moveTo>
                  <a:pt x="314881" y="1441614"/>
                </a:moveTo>
                <a:lnTo>
                  <a:pt x="314881" y="1441614"/>
                </a:lnTo>
                <a:cubicBezTo>
                  <a:pt x="352395" y="1460371"/>
                  <a:pt x="390602" y="1477801"/>
                  <a:pt x="427423" y="1497885"/>
                </a:cubicBezTo>
                <a:cubicBezTo>
                  <a:pt x="442266" y="1505981"/>
                  <a:pt x="454176" y="1519153"/>
                  <a:pt x="469626" y="1526020"/>
                </a:cubicBezTo>
                <a:cubicBezTo>
                  <a:pt x="528044" y="1551984"/>
                  <a:pt x="564191" y="1556188"/>
                  <a:pt x="624371" y="1568223"/>
                </a:cubicBezTo>
                <a:cubicBezTo>
                  <a:pt x="811940" y="1563534"/>
                  <a:pt x="999848" y="1566367"/>
                  <a:pt x="1187078" y="1554156"/>
                </a:cubicBezTo>
                <a:cubicBezTo>
                  <a:pt x="1216672" y="1552226"/>
                  <a:pt x="1243349" y="1535398"/>
                  <a:pt x="1271484" y="1526020"/>
                </a:cubicBezTo>
                <a:lnTo>
                  <a:pt x="1313687" y="1511953"/>
                </a:lnTo>
                <a:cubicBezTo>
                  <a:pt x="1355982" y="1517240"/>
                  <a:pt x="1428758" y="1502944"/>
                  <a:pt x="1454364" y="1554156"/>
                </a:cubicBezTo>
                <a:cubicBezTo>
                  <a:pt x="1467627" y="1580682"/>
                  <a:pt x="1473122" y="1610427"/>
                  <a:pt x="1482500" y="1638562"/>
                </a:cubicBezTo>
                <a:lnTo>
                  <a:pt x="1524703" y="1765171"/>
                </a:lnTo>
                <a:cubicBezTo>
                  <a:pt x="1529392" y="1779239"/>
                  <a:pt x="1524703" y="1802685"/>
                  <a:pt x="1538771" y="1807374"/>
                </a:cubicBezTo>
                <a:cubicBezTo>
                  <a:pt x="1583344" y="1822232"/>
                  <a:pt x="1584221" y="1818412"/>
                  <a:pt x="1623177" y="1849577"/>
                </a:cubicBezTo>
                <a:cubicBezTo>
                  <a:pt x="1633534" y="1857863"/>
                  <a:pt x="1639449" y="1871781"/>
                  <a:pt x="1651312" y="1877713"/>
                </a:cubicBezTo>
                <a:cubicBezTo>
                  <a:pt x="1677838" y="1890976"/>
                  <a:pt x="1711042" y="1889397"/>
                  <a:pt x="1735718" y="1905848"/>
                </a:cubicBezTo>
                <a:cubicBezTo>
                  <a:pt x="1856675" y="1986485"/>
                  <a:pt x="1703631" y="1889803"/>
                  <a:pt x="1820124" y="1948051"/>
                </a:cubicBezTo>
                <a:cubicBezTo>
                  <a:pt x="1835246" y="1955612"/>
                  <a:pt x="1849125" y="1965625"/>
                  <a:pt x="1862327" y="1976187"/>
                </a:cubicBezTo>
                <a:cubicBezTo>
                  <a:pt x="1872684" y="1984472"/>
                  <a:pt x="1878600" y="1998391"/>
                  <a:pt x="1890463" y="2004322"/>
                </a:cubicBezTo>
                <a:cubicBezTo>
                  <a:pt x="1916989" y="2017585"/>
                  <a:pt x="1974869" y="2032457"/>
                  <a:pt x="1974869" y="2032457"/>
                </a:cubicBezTo>
                <a:lnTo>
                  <a:pt x="2031140" y="2088728"/>
                </a:lnTo>
                <a:lnTo>
                  <a:pt x="2073343" y="2130931"/>
                </a:lnTo>
                <a:cubicBezTo>
                  <a:pt x="2078032" y="2144999"/>
                  <a:pt x="2080779" y="2159871"/>
                  <a:pt x="2087411" y="2173134"/>
                </a:cubicBezTo>
                <a:cubicBezTo>
                  <a:pt x="2094972" y="2188256"/>
                  <a:pt x="2114491" y="2198463"/>
                  <a:pt x="2115546" y="2215337"/>
                </a:cubicBezTo>
                <a:cubicBezTo>
                  <a:pt x="2119360" y="2276358"/>
                  <a:pt x="2109061" y="2337549"/>
                  <a:pt x="2101478" y="2398217"/>
                </a:cubicBezTo>
                <a:cubicBezTo>
                  <a:pt x="2099639" y="2412931"/>
                  <a:pt x="2095040" y="2427705"/>
                  <a:pt x="2087411" y="2440420"/>
                </a:cubicBezTo>
                <a:cubicBezTo>
                  <a:pt x="2080587" y="2451793"/>
                  <a:pt x="2067561" y="2458199"/>
                  <a:pt x="2059275" y="2468556"/>
                </a:cubicBezTo>
                <a:cubicBezTo>
                  <a:pt x="2022925" y="2513993"/>
                  <a:pt x="2043768" y="2504924"/>
                  <a:pt x="2003004" y="2538894"/>
                </a:cubicBezTo>
                <a:cubicBezTo>
                  <a:pt x="1924923" y="2603961"/>
                  <a:pt x="1975269" y="2564849"/>
                  <a:pt x="1904531" y="2595165"/>
                </a:cubicBezTo>
                <a:cubicBezTo>
                  <a:pt x="1777337" y="2649677"/>
                  <a:pt x="1935607" y="2601464"/>
                  <a:pt x="1735718" y="2651436"/>
                </a:cubicBezTo>
                <a:cubicBezTo>
                  <a:pt x="1716961" y="2656125"/>
                  <a:pt x="1697789" y="2659389"/>
                  <a:pt x="1679447" y="2665503"/>
                </a:cubicBezTo>
                <a:cubicBezTo>
                  <a:pt x="1665379" y="2670192"/>
                  <a:pt x="1651785" y="2676663"/>
                  <a:pt x="1637244" y="2679571"/>
                </a:cubicBezTo>
                <a:cubicBezTo>
                  <a:pt x="1581305" y="2690759"/>
                  <a:pt x="1525414" y="2704994"/>
                  <a:pt x="1468432" y="2707707"/>
                </a:cubicBezTo>
                <a:lnTo>
                  <a:pt x="1173011" y="2721774"/>
                </a:lnTo>
                <a:cubicBezTo>
                  <a:pt x="1116648" y="2725190"/>
                  <a:pt x="1060469" y="2731153"/>
                  <a:pt x="1004198" y="2735842"/>
                </a:cubicBezTo>
                <a:cubicBezTo>
                  <a:pt x="863521" y="2731153"/>
                  <a:pt x="722693" y="2729804"/>
                  <a:pt x="582167" y="2721774"/>
                </a:cubicBezTo>
                <a:cubicBezTo>
                  <a:pt x="534167" y="2719031"/>
                  <a:pt x="470734" y="2694008"/>
                  <a:pt x="427423" y="2679571"/>
                </a:cubicBezTo>
                <a:cubicBezTo>
                  <a:pt x="413355" y="2674882"/>
                  <a:pt x="397558" y="2673728"/>
                  <a:pt x="385220" y="2665503"/>
                </a:cubicBezTo>
                <a:cubicBezTo>
                  <a:pt x="330679" y="2629143"/>
                  <a:pt x="359057" y="2642715"/>
                  <a:pt x="300814" y="2623300"/>
                </a:cubicBezTo>
                <a:cubicBezTo>
                  <a:pt x="276906" y="2599393"/>
                  <a:pt x="243853" y="2568994"/>
                  <a:pt x="230475" y="2538894"/>
                </a:cubicBezTo>
                <a:cubicBezTo>
                  <a:pt x="220764" y="2517044"/>
                  <a:pt x="223968" y="2491239"/>
                  <a:pt x="216407" y="2468556"/>
                </a:cubicBezTo>
                <a:cubicBezTo>
                  <a:pt x="209775" y="2448661"/>
                  <a:pt x="196533" y="2431560"/>
                  <a:pt x="188272" y="2412285"/>
                </a:cubicBezTo>
                <a:cubicBezTo>
                  <a:pt x="182431" y="2398655"/>
                  <a:pt x="178893" y="2384150"/>
                  <a:pt x="174204" y="2370082"/>
                </a:cubicBezTo>
                <a:cubicBezTo>
                  <a:pt x="141549" y="2141485"/>
                  <a:pt x="183497" y="2393190"/>
                  <a:pt x="132001" y="2187202"/>
                </a:cubicBezTo>
                <a:cubicBezTo>
                  <a:pt x="99765" y="2058258"/>
                  <a:pt x="125315" y="2106834"/>
                  <a:pt x="75731" y="2032457"/>
                </a:cubicBezTo>
                <a:cubicBezTo>
                  <a:pt x="80420" y="1971497"/>
                  <a:pt x="83046" y="1910343"/>
                  <a:pt x="89798" y="1849577"/>
                </a:cubicBezTo>
                <a:cubicBezTo>
                  <a:pt x="92438" y="1825813"/>
                  <a:pt x="103866" y="1803149"/>
                  <a:pt x="103866" y="1779239"/>
                </a:cubicBezTo>
                <a:cubicBezTo>
                  <a:pt x="103866" y="1750716"/>
                  <a:pt x="94487" y="1722968"/>
                  <a:pt x="89798" y="1694833"/>
                </a:cubicBezTo>
                <a:cubicBezTo>
                  <a:pt x="85109" y="1615116"/>
                  <a:pt x="85245" y="1534968"/>
                  <a:pt x="75731" y="1455682"/>
                </a:cubicBezTo>
                <a:cubicBezTo>
                  <a:pt x="71124" y="1417289"/>
                  <a:pt x="47595" y="1343140"/>
                  <a:pt x="47595" y="1343140"/>
                </a:cubicBezTo>
                <a:cubicBezTo>
                  <a:pt x="42906" y="1268112"/>
                  <a:pt x="39770" y="1192971"/>
                  <a:pt x="33527" y="1118057"/>
                </a:cubicBezTo>
                <a:cubicBezTo>
                  <a:pt x="30387" y="1080382"/>
                  <a:pt x="19460" y="1043322"/>
                  <a:pt x="19460" y="1005516"/>
                </a:cubicBezTo>
                <a:cubicBezTo>
                  <a:pt x="19460" y="676551"/>
                  <a:pt x="11501" y="735815"/>
                  <a:pt x="47595" y="555350"/>
                </a:cubicBezTo>
                <a:cubicBezTo>
                  <a:pt x="42906" y="513147"/>
                  <a:pt x="36784" y="471078"/>
                  <a:pt x="33527" y="428740"/>
                </a:cubicBezTo>
                <a:cubicBezTo>
                  <a:pt x="12613" y="156860"/>
                  <a:pt x="45822" y="268675"/>
                  <a:pt x="5392" y="147387"/>
                </a:cubicBezTo>
                <a:cubicBezTo>
                  <a:pt x="34870" y="0"/>
                  <a:pt x="0" y="113859"/>
                  <a:pt x="47595" y="161454"/>
                </a:cubicBezTo>
                <a:lnTo>
                  <a:pt x="89798" y="203657"/>
                </a:lnTo>
                <a:cubicBezTo>
                  <a:pt x="128702" y="320366"/>
                  <a:pt x="63391" y="136774"/>
                  <a:pt x="160137" y="330267"/>
                </a:cubicBezTo>
                <a:lnTo>
                  <a:pt x="188272" y="386537"/>
                </a:lnTo>
                <a:cubicBezTo>
                  <a:pt x="197939" y="434872"/>
                  <a:pt x="203166" y="466802"/>
                  <a:pt x="216407" y="513147"/>
                </a:cubicBezTo>
                <a:cubicBezTo>
                  <a:pt x="220481" y="527405"/>
                  <a:pt x="227258" y="540874"/>
                  <a:pt x="230475" y="555350"/>
                </a:cubicBezTo>
                <a:cubicBezTo>
                  <a:pt x="235846" y="579520"/>
                  <a:pt x="245675" y="665842"/>
                  <a:pt x="258611" y="696027"/>
                </a:cubicBezTo>
                <a:cubicBezTo>
                  <a:pt x="265271" y="711567"/>
                  <a:pt x="279879" y="722780"/>
                  <a:pt x="286746" y="738230"/>
                </a:cubicBezTo>
                <a:cubicBezTo>
                  <a:pt x="298791" y="765331"/>
                  <a:pt x="314881" y="822636"/>
                  <a:pt x="314881" y="822636"/>
                </a:cubicBezTo>
                <a:cubicBezTo>
                  <a:pt x="284064" y="1100005"/>
                  <a:pt x="316448" y="784297"/>
                  <a:pt x="286746" y="1244667"/>
                </a:cubicBezTo>
                <a:cubicBezTo>
                  <a:pt x="283712" y="1291695"/>
                  <a:pt x="277367" y="1338451"/>
                  <a:pt x="272678" y="1385343"/>
                </a:cubicBezTo>
                <a:cubicBezTo>
                  <a:pt x="277367" y="1413479"/>
                  <a:pt x="272594" y="1444984"/>
                  <a:pt x="286746" y="1469750"/>
                </a:cubicBezTo>
                <a:cubicBezTo>
                  <a:pt x="294103" y="1482625"/>
                  <a:pt x="310192" y="1446303"/>
                  <a:pt x="314881" y="14416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orma livre 28"/>
          <p:cNvSpPr/>
          <p:nvPr/>
        </p:nvSpPr>
        <p:spPr>
          <a:xfrm>
            <a:off x="4807948" y="5074134"/>
            <a:ext cx="4125651" cy="2058186"/>
          </a:xfrm>
          <a:custGeom>
            <a:avLst/>
            <a:gdLst>
              <a:gd name="connsiteX0" fmla="*/ 495572 w 4125651"/>
              <a:gd name="connsiteY0" fmla="*/ 1284463 h 2058186"/>
              <a:gd name="connsiteX1" fmla="*/ 495572 w 4125651"/>
              <a:gd name="connsiteY1" fmla="*/ 1284463 h 2058186"/>
              <a:gd name="connsiteX2" fmla="*/ 776926 w 4125651"/>
              <a:gd name="connsiteY2" fmla="*/ 1298531 h 2058186"/>
              <a:gd name="connsiteX3" fmla="*/ 805061 w 4125651"/>
              <a:gd name="connsiteY3" fmla="*/ 1270395 h 2058186"/>
              <a:gd name="connsiteX4" fmla="*/ 861332 w 4125651"/>
              <a:gd name="connsiteY4" fmla="*/ 1200057 h 2058186"/>
              <a:gd name="connsiteX5" fmla="*/ 945738 w 4125651"/>
              <a:gd name="connsiteY5" fmla="*/ 1101583 h 2058186"/>
              <a:gd name="connsiteX6" fmla="*/ 1002009 w 4125651"/>
              <a:gd name="connsiteY6" fmla="*/ 1045312 h 2058186"/>
              <a:gd name="connsiteX7" fmla="*/ 1058280 w 4125651"/>
              <a:gd name="connsiteY7" fmla="*/ 960906 h 2058186"/>
              <a:gd name="connsiteX8" fmla="*/ 1114550 w 4125651"/>
              <a:gd name="connsiteY8" fmla="*/ 904635 h 2058186"/>
              <a:gd name="connsiteX9" fmla="*/ 1170821 w 4125651"/>
              <a:gd name="connsiteY9" fmla="*/ 848364 h 2058186"/>
              <a:gd name="connsiteX10" fmla="*/ 1198957 w 4125651"/>
              <a:gd name="connsiteY10" fmla="*/ 820229 h 2058186"/>
              <a:gd name="connsiteX11" fmla="*/ 1213024 w 4125651"/>
              <a:gd name="connsiteY11" fmla="*/ 778026 h 2058186"/>
              <a:gd name="connsiteX12" fmla="*/ 1269295 w 4125651"/>
              <a:gd name="connsiteY12" fmla="*/ 721755 h 2058186"/>
              <a:gd name="connsiteX13" fmla="*/ 1297430 w 4125651"/>
              <a:gd name="connsiteY13" fmla="*/ 749891 h 2058186"/>
              <a:gd name="connsiteX14" fmla="*/ 1339634 w 4125651"/>
              <a:gd name="connsiteY14" fmla="*/ 763958 h 2058186"/>
              <a:gd name="connsiteX15" fmla="*/ 1409972 w 4125651"/>
              <a:gd name="connsiteY15" fmla="*/ 834297 h 2058186"/>
              <a:gd name="connsiteX16" fmla="*/ 1438107 w 4125651"/>
              <a:gd name="connsiteY16" fmla="*/ 918703 h 2058186"/>
              <a:gd name="connsiteX17" fmla="*/ 1452175 w 4125651"/>
              <a:gd name="connsiteY17" fmla="*/ 960906 h 2058186"/>
              <a:gd name="connsiteX18" fmla="*/ 1466243 w 4125651"/>
              <a:gd name="connsiteY18" fmla="*/ 1115651 h 2058186"/>
              <a:gd name="connsiteX19" fmla="*/ 1494378 w 4125651"/>
              <a:gd name="connsiteY19" fmla="*/ 1214124 h 2058186"/>
              <a:gd name="connsiteX20" fmla="*/ 1536581 w 4125651"/>
              <a:gd name="connsiteY20" fmla="*/ 1228192 h 2058186"/>
              <a:gd name="connsiteX21" fmla="*/ 1733529 w 4125651"/>
              <a:gd name="connsiteY21" fmla="*/ 1242260 h 2058186"/>
              <a:gd name="connsiteX22" fmla="*/ 1846070 w 4125651"/>
              <a:gd name="connsiteY22" fmla="*/ 1228192 h 2058186"/>
              <a:gd name="connsiteX23" fmla="*/ 1888274 w 4125651"/>
              <a:gd name="connsiteY23" fmla="*/ 1200057 h 2058186"/>
              <a:gd name="connsiteX24" fmla="*/ 1944544 w 4125651"/>
              <a:gd name="connsiteY24" fmla="*/ 1185989 h 2058186"/>
              <a:gd name="connsiteX25" fmla="*/ 1986747 w 4125651"/>
              <a:gd name="connsiteY25" fmla="*/ 1171921 h 2058186"/>
              <a:gd name="connsiteX26" fmla="*/ 2099289 w 4125651"/>
              <a:gd name="connsiteY26" fmla="*/ 1045312 h 2058186"/>
              <a:gd name="connsiteX27" fmla="*/ 2141492 w 4125651"/>
              <a:gd name="connsiteY27" fmla="*/ 1003109 h 2058186"/>
              <a:gd name="connsiteX28" fmla="*/ 2183695 w 4125651"/>
              <a:gd name="connsiteY28" fmla="*/ 946838 h 2058186"/>
              <a:gd name="connsiteX29" fmla="*/ 2225898 w 4125651"/>
              <a:gd name="connsiteY29" fmla="*/ 820229 h 2058186"/>
              <a:gd name="connsiteX30" fmla="*/ 2254034 w 4125651"/>
              <a:gd name="connsiteY30" fmla="*/ 721755 h 2058186"/>
              <a:gd name="connsiteX31" fmla="*/ 2268101 w 4125651"/>
              <a:gd name="connsiteY31" fmla="*/ 623281 h 2058186"/>
              <a:gd name="connsiteX32" fmla="*/ 2282169 w 4125651"/>
              <a:gd name="connsiteY32" fmla="*/ 468537 h 2058186"/>
              <a:gd name="connsiteX33" fmla="*/ 2380643 w 4125651"/>
              <a:gd name="connsiteY33" fmla="*/ 341928 h 2058186"/>
              <a:gd name="connsiteX34" fmla="*/ 2422846 w 4125651"/>
              <a:gd name="connsiteY34" fmla="*/ 327860 h 2058186"/>
              <a:gd name="connsiteX35" fmla="*/ 2450981 w 4125651"/>
              <a:gd name="connsiteY35" fmla="*/ 299724 h 2058186"/>
              <a:gd name="connsiteX36" fmla="*/ 2535387 w 4125651"/>
              <a:gd name="connsiteY36" fmla="*/ 271589 h 2058186"/>
              <a:gd name="connsiteX37" fmla="*/ 2732335 w 4125651"/>
              <a:gd name="connsiteY37" fmla="*/ 243454 h 2058186"/>
              <a:gd name="connsiteX38" fmla="*/ 2901147 w 4125651"/>
              <a:gd name="connsiteY38" fmla="*/ 229386 h 2058186"/>
              <a:gd name="connsiteX39" fmla="*/ 2999621 w 4125651"/>
              <a:gd name="connsiteY39" fmla="*/ 187183 h 2058186"/>
              <a:gd name="connsiteX40" fmla="*/ 3098095 w 4125651"/>
              <a:gd name="connsiteY40" fmla="*/ 159048 h 2058186"/>
              <a:gd name="connsiteX41" fmla="*/ 3140298 w 4125651"/>
              <a:gd name="connsiteY41" fmla="*/ 144980 h 2058186"/>
              <a:gd name="connsiteX42" fmla="*/ 3365381 w 4125651"/>
              <a:gd name="connsiteY42" fmla="*/ 130912 h 2058186"/>
              <a:gd name="connsiteX43" fmla="*/ 3506058 w 4125651"/>
              <a:gd name="connsiteY43" fmla="*/ 116844 h 2058186"/>
              <a:gd name="connsiteX44" fmla="*/ 3590464 w 4125651"/>
              <a:gd name="connsiteY44" fmla="*/ 88709 h 2058186"/>
              <a:gd name="connsiteX45" fmla="*/ 3660803 w 4125651"/>
              <a:gd name="connsiteY45" fmla="*/ 60574 h 2058186"/>
              <a:gd name="connsiteX46" fmla="*/ 3787412 w 4125651"/>
              <a:gd name="connsiteY46" fmla="*/ 18371 h 2058186"/>
              <a:gd name="connsiteX47" fmla="*/ 3942157 w 4125651"/>
              <a:gd name="connsiteY47" fmla="*/ 32438 h 2058186"/>
              <a:gd name="connsiteX48" fmla="*/ 3984360 w 4125651"/>
              <a:gd name="connsiteY48" fmla="*/ 46506 h 2058186"/>
              <a:gd name="connsiteX49" fmla="*/ 3998427 w 4125651"/>
              <a:gd name="connsiteY49" fmla="*/ 88709 h 2058186"/>
              <a:gd name="connsiteX50" fmla="*/ 4054698 w 4125651"/>
              <a:gd name="connsiteY50" fmla="*/ 173115 h 2058186"/>
              <a:gd name="connsiteX51" fmla="*/ 4068766 w 4125651"/>
              <a:gd name="connsiteY51" fmla="*/ 215318 h 2058186"/>
              <a:gd name="connsiteX52" fmla="*/ 4110969 w 4125651"/>
              <a:gd name="connsiteY52" fmla="*/ 299724 h 2058186"/>
              <a:gd name="connsiteX53" fmla="*/ 4125037 w 4125651"/>
              <a:gd name="connsiteY53" fmla="*/ 398198 h 2058186"/>
              <a:gd name="connsiteX54" fmla="*/ 4096901 w 4125651"/>
              <a:gd name="connsiteY54" fmla="*/ 1059380 h 2058186"/>
              <a:gd name="connsiteX55" fmla="*/ 4082834 w 4125651"/>
              <a:gd name="connsiteY55" fmla="*/ 1101583 h 2058186"/>
              <a:gd name="connsiteX56" fmla="*/ 3899954 w 4125651"/>
              <a:gd name="connsiteY56" fmla="*/ 1354801 h 2058186"/>
              <a:gd name="connsiteX57" fmla="*/ 3843683 w 4125651"/>
              <a:gd name="connsiteY57" fmla="*/ 1425140 h 2058186"/>
              <a:gd name="connsiteX58" fmla="*/ 3801480 w 4125651"/>
              <a:gd name="connsiteY58" fmla="*/ 1467343 h 2058186"/>
              <a:gd name="connsiteX59" fmla="*/ 3717074 w 4125651"/>
              <a:gd name="connsiteY59" fmla="*/ 1551749 h 2058186"/>
              <a:gd name="connsiteX60" fmla="*/ 3632667 w 4125651"/>
              <a:gd name="connsiteY60" fmla="*/ 1622088 h 2058186"/>
              <a:gd name="connsiteX61" fmla="*/ 3604532 w 4125651"/>
              <a:gd name="connsiteY61" fmla="*/ 1664291 h 2058186"/>
              <a:gd name="connsiteX62" fmla="*/ 3534194 w 4125651"/>
              <a:gd name="connsiteY62" fmla="*/ 1706494 h 2058186"/>
              <a:gd name="connsiteX63" fmla="*/ 3506058 w 4125651"/>
              <a:gd name="connsiteY63" fmla="*/ 1734629 h 2058186"/>
              <a:gd name="connsiteX64" fmla="*/ 3449787 w 4125651"/>
              <a:gd name="connsiteY64" fmla="*/ 1762764 h 2058186"/>
              <a:gd name="connsiteX65" fmla="*/ 3337246 w 4125651"/>
              <a:gd name="connsiteY65" fmla="*/ 1819035 h 2058186"/>
              <a:gd name="connsiteX66" fmla="*/ 3266907 w 4125651"/>
              <a:gd name="connsiteY66" fmla="*/ 1861238 h 2058186"/>
              <a:gd name="connsiteX67" fmla="*/ 3182501 w 4125651"/>
              <a:gd name="connsiteY67" fmla="*/ 1889374 h 2058186"/>
              <a:gd name="connsiteX68" fmla="*/ 3069960 w 4125651"/>
              <a:gd name="connsiteY68" fmla="*/ 1945644 h 2058186"/>
              <a:gd name="connsiteX69" fmla="*/ 3013689 w 4125651"/>
              <a:gd name="connsiteY69" fmla="*/ 1973780 h 2058186"/>
              <a:gd name="connsiteX70" fmla="*/ 2957418 w 4125651"/>
              <a:gd name="connsiteY70" fmla="*/ 1987848 h 2058186"/>
              <a:gd name="connsiteX71" fmla="*/ 2887080 w 4125651"/>
              <a:gd name="connsiteY71" fmla="*/ 2015983 h 2058186"/>
              <a:gd name="connsiteX72" fmla="*/ 2718267 w 4125651"/>
              <a:gd name="connsiteY72" fmla="*/ 2030051 h 2058186"/>
              <a:gd name="connsiteX73" fmla="*/ 2633861 w 4125651"/>
              <a:gd name="connsiteY73" fmla="*/ 2044118 h 2058186"/>
              <a:gd name="connsiteX74" fmla="*/ 1508446 w 4125651"/>
              <a:gd name="connsiteY74" fmla="*/ 2058186 h 2058186"/>
              <a:gd name="connsiteX75" fmla="*/ 987941 w 4125651"/>
              <a:gd name="connsiteY75" fmla="*/ 2044118 h 2058186"/>
              <a:gd name="connsiteX76" fmla="*/ 692520 w 4125651"/>
              <a:gd name="connsiteY76" fmla="*/ 2015983 h 2058186"/>
              <a:gd name="connsiteX77" fmla="*/ 537775 w 4125651"/>
              <a:gd name="connsiteY77" fmla="*/ 1973780 h 2058186"/>
              <a:gd name="connsiteX78" fmla="*/ 411166 w 4125651"/>
              <a:gd name="connsiteY78" fmla="*/ 1959712 h 2058186"/>
              <a:gd name="connsiteX79" fmla="*/ 298624 w 4125651"/>
              <a:gd name="connsiteY79" fmla="*/ 1917509 h 2058186"/>
              <a:gd name="connsiteX80" fmla="*/ 242354 w 4125651"/>
              <a:gd name="connsiteY80" fmla="*/ 1903441 h 2058186"/>
              <a:gd name="connsiteX81" fmla="*/ 172015 w 4125651"/>
              <a:gd name="connsiteY81" fmla="*/ 1833103 h 2058186"/>
              <a:gd name="connsiteX82" fmla="*/ 115744 w 4125651"/>
              <a:gd name="connsiteY82" fmla="*/ 1734629 h 2058186"/>
              <a:gd name="connsiteX83" fmla="*/ 101677 w 4125651"/>
              <a:gd name="connsiteY83" fmla="*/ 1692426 h 2058186"/>
              <a:gd name="connsiteX84" fmla="*/ 31338 w 4125651"/>
              <a:gd name="connsiteY84" fmla="*/ 1636155 h 2058186"/>
              <a:gd name="connsiteX85" fmla="*/ 31338 w 4125651"/>
              <a:gd name="connsiteY85" fmla="*/ 1397004 h 2058186"/>
              <a:gd name="connsiteX86" fmla="*/ 59474 w 4125651"/>
              <a:gd name="connsiteY86" fmla="*/ 1368869 h 2058186"/>
              <a:gd name="connsiteX87" fmla="*/ 101677 w 4125651"/>
              <a:gd name="connsiteY87" fmla="*/ 1354801 h 2058186"/>
              <a:gd name="connsiteX88" fmla="*/ 143880 w 4125651"/>
              <a:gd name="connsiteY88" fmla="*/ 1326666 h 2058186"/>
              <a:gd name="connsiteX89" fmla="*/ 186083 w 4125651"/>
              <a:gd name="connsiteY89" fmla="*/ 1312598 h 2058186"/>
              <a:gd name="connsiteX90" fmla="*/ 326760 w 4125651"/>
              <a:gd name="connsiteY90" fmla="*/ 1256328 h 2058186"/>
              <a:gd name="connsiteX91" fmla="*/ 368963 w 4125651"/>
              <a:gd name="connsiteY91" fmla="*/ 1242260 h 2058186"/>
              <a:gd name="connsiteX92" fmla="*/ 411166 w 4125651"/>
              <a:gd name="connsiteY92" fmla="*/ 1228192 h 2058186"/>
              <a:gd name="connsiteX93" fmla="*/ 537775 w 4125651"/>
              <a:gd name="connsiteY93" fmla="*/ 1242260 h 2058186"/>
              <a:gd name="connsiteX94" fmla="*/ 551843 w 4125651"/>
              <a:gd name="connsiteY94" fmla="*/ 1284463 h 2058186"/>
              <a:gd name="connsiteX95" fmla="*/ 565910 w 4125651"/>
              <a:gd name="connsiteY95" fmla="*/ 1368869 h 2058186"/>
              <a:gd name="connsiteX96" fmla="*/ 565910 w 4125651"/>
              <a:gd name="connsiteY96" fmla="*/ 1368869 h 2058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125651" h="2058186">
                <a:moveTo>
                  <a:pt x="495572" y="1284463"/>
                </a:moveTo>
                <a:lnTo>
                  <a:pt x="495572" y="1284463"/>
                </a:lnTo>
                <a:cubicBezTo>
                  <a:pt x="621765" y="1312506"/>
                  <a:pt x="640199" y="1330083"/>
                  <a:pt x="776926" y="1298531"/>
                </a:cubicBezTo>
                <a:cubicBezTo>
                  <a:pt x="789850" y="1295549"/>
                  <a:pt x="795683" y="1279774"/>
                  <a:pt x="805061" y="1270395"/>
                </a:cubicBezTo>
                <a:cubicBezTo>
                  <a:pt x="828728" y="1199396"/>
                  <a:pt x="801942" y="1250962"/>
                  <a:pt x="861332" y="1200057"/>
                </a:cubicBezTo>
                <a:cubicBezTo>
                  <a:pt x="970470" y="1106511"/>
                  <a:pt x="876813" y="1181996"/>
                  <a:pt x="945738" y="1101583"/>
                </a:cubicBezTo>
                <a:cubicBezTo>
                  <a:pt x="963001" y="1081443"/>
                  <a:pt x="987295" y="1067383"/>
                  <a:pt x="1002009" y="1045312"/>
                </a:cubicBezTo>
                <a:lnTo>
                  <a:pt x="1058280" y="960906"/>
                </a:lnTo>
                <a:cubicBezTo>
                  <a:pt x="1086414" y="876501"/>
                  <a:pt x="1048902" y="951527"/>
                  <a:pt x="1114550" y="904635"/>
                </a:cubicBezTo>
                <a:cubicBezTo>
                  <a:pt x="1136135" y="889217"/>
                  <a:pt x="1152064" y="867121"/>
                  <a:pt x="1170821" y="848364"/>
                </a:cubicBezTo>
                <a:lnTo>
                  <a:pt x="1198957" y="820229"/>
                </a:lnTo>
                <a:cubicBezTo>
                  <a:pt x="1203646" y="806161"/>
                  <a:pt x="1204405" y="790093"/>
                  <a:pt x="1213024" y="778026"/>
                </a:cubicBezTo>
                <a:cubicBezTo>
                  <a:pt x="1228442" y="756441"/>
                  <a:pt x="1269295" y="721755"/>
                  <a:pt x="1269295" y="721755"/>
                </a:cubicBezTo>
                <a:cubicBezTo>
                  <a:pt x="1278673" y="731134"/>
                  <a:pt x="1286057" y="743067"/>
                  <a:pt x="1297430" y="749891"/>
                </a:cubicBezTo>
                <a:cubicBezTo>
                  <a:pt x="1310146" y="757520"/>
                  <a:pt x="1327771" y="755061"/>
                  <a:pt x="1339634" y="763958"/>
                </a:cubicBezTo>
                <a:cubicBezTo>
                  <a:pt x="1366160" y="783853"/>
                  <a:pt x="1409972" y="834297"/>
                  <a:pt x="1409972" y="834297"/>
                </a:cubicBezTo>
                <a:lnTo>
                  <a:pt x="1438107" y="918703"/>
                </a:lnTo>
                <a:lnTo>
                  <a:pt x="1452175" y="960906"/>
                </a:lnTo>
                <a:cubicBezTo>
                  <a:pt x="1456864" y="1012488"/>
                  <a:pt x="1459398" y="1064311"/>
                  <a:pt x="1466243" y="1115651"/>
                </a:cubicBezTo>
                <a:cubicBezTo>
                  <a:pt x="1466299" y="1116074"/>
                  <a:pt x="1487700" y="1207446"/>
                  <a:pt x="1494378" y="1214124"/>
                </a:cubicBezTo>
                <a:cubicBezTo>
                  <a:pt x="1504863" y="1224609"/>
                  <a:pt x="1521854" y="1226459"/>
                  <a:pt x="1536581" y="1228192"/>
                </a:cubicBezTo>
                <a:cubicBezTo>
                  <a:pt x="1601947" y="1235882"/>
                  <a:pt x="1667880" y="1237571"/>
                  <a:pt x="1733529" y="1242260"/>
                </a:cubicBezTo>
                <a:cubicBezTo>
                  <a:pt x="1771043" y="1237571"/>
                  <a:pt x="1809596" y="1238139"/>
                  <a:pt x="1846070" y="1228192"/>
                </a:cubicBezTo>
                <a:cubicBezTo>
                  <a:pt x="1862382" y="1223743"/>
                  <a:pt x="1872734" y="1206717"/>
                  <a:pt x="1888274" y="1200057"/>
                </a:cubicBezTo>
                <a:cubicBezTo>
                  <a:pt x="1906045" y="1192441"/>
                  <a:pt x="1925954" y="1191301"/>
                  <a:pt x="1944544" y="1185989"/>
                </a:cubicBezTo>
                <a:cubicBezTo>
                  <a:pt x="1958802" y="1181915"/>
                  <a:pt x="1972679" y="1176610"/>
                  <a:pt x="1986747" y="1171921"/>
                </a:cubicBezTo>
                <a:cubicBezTo>
                  <a:pt x="2036955" y="1096611"/>
                  <a:pt x="2002928" y="1141673"/>
                  <a:pt x="2099289" y="1045312"/>
                </a:cubicBezTo>
                <a:cubicBezTo>
                  <a:pt x="2113357" y="1031244"/>
                  <a:pt x="2129555" y="1019025"/>
                  <a:pt x="2141492" y="1003109"/>
                </a:cubicBezTo>
                <a:lnTo>
                  <a:pt x="2183695" y="946838"/>
                </a:lnTo>
                <a:lnTo>
                  <a:pt x="2225898" y="820229"/>
                </a:lnTo>
                <a:cubicBezTo>
                  <a:pt x="2237951" y="784071"/>
                  <a:pt x="2246969" y="760615"/>
                  <a:pt x="2254034" y="721755"/>
                </a:cubicBezTo>
                <a:cubicBezTo>
                  <a:pt x="2259965" y="689132"/>
                  <a:pt x="2264439" y="656236"/>
                  <a:pt x="2268101" y="623281"/>
                </a:cubicBezTo>
                <a:cubicBezTo>
                  <a:pt x="2273821" y="571804"/>
                  <a:pt x="2272011" y="519325"/>
                  <a:pt x="2282169" y="468537"/>
                </a:cubicBezTo>
                <a:cubicBezTo>
                  <a:pt x="2289819" y="430289"/>
                  <a:pt x="2351311" y="351705"/>
                  <a:pt x="2380643" y="341928"/>
                </a:cubicBezTo>
                <a:lnTo>
                  <a:pt x="2422846" y="327860"/>
                </a:lnTo>
                <a:cubicBezTo>
                  <a:pt x="2432224" y="318481"/>
                  <a:pt x="2439118" y="305656"/>
                  <a:pt x="2450981" y="299724"/>
                </a:cubicBezTo>
                <a:cubicBezTo>
                  <a:pt x="2477507" y="286461"/>
                  <a:pt x="2506615" y="278782"/>
                  <a:pt x="2535387" y="271589"/>
                </a:cubicBezTo>
                <a:cubicBezTo>
                  <a:pt x="2633630" y="247028"/>
                  <a:pt x="2581554" y="257161"/>
                  <a:pt x="2732335" y="243454"/>
                </a:cubicBezTo>
                <a:lnTo>
                  <a:pt x="2901147" y="229386"/>
                </a:lnTo>
                <a:cubicBezTo>
                  <a:pt x="3018258" y="200108"/>
                  <a:pt x="2902472" y="235758"/>
                  <a:pt x="2999621" y="187183"/>
                </a:cubicBezTo>
                <a:cubicBezTo>
                  <a:pt x="3022113" y="175937"/>
                  <a:pt x="3077054" y="165060"/>
                  <a:pt x="3098095" y="159048"/>
                </a:cubicBezTo>
                <a:cubicBezTo>
                  <a:pt x="3112353" y="154974"/>
                  <a:pt x="3125551" y="146532"/>
                  <a:pt x="3140298" y="144980"/>
                </a:cubicBezTo>
                <a:cubicBezTo>
                  <a:pt x="3215059" y="137110"/>
                  <a:pt x="3290428" y="136678"/>
                  <a:pt x="3365381" y="130912"/>
                </a:cubicBezTo>
                <a:cubicBezTo>
                  <a:pt x="3412368" y="127298"/>
                  <a:pt x="3459166" y="121533"/>
                  <a:pt x="3506058" y="116844"/>
                </a:cubicBezTo>
                <a:cubicBezTo>
                  <a:pt x="3534193" y="107466"/>
                  <a:pt x="3562928" y="99723"/>
                  <a:pt x="3590464" y="88709"/>
                </a:cubicBezTo>
                <a:cubicBezTo>
                  <a:pt x="3613910" y="79331"/>
                  <a:pt x="3636846" y="68559"/>
                  <a:pt x="3660803" y="60574"/>
                </a:cubicBezTo>
                <a:cubicBezTo>
                  <a:pt x="3842525" y="0"/>
                  <a:pt x="3567270" y="106427"/>
                  <a:pt x="3787412" y="18371"/>
                </a:cubicBezTo>
                <a:cubicBezTo>
                  <a:pt x="3838994" y="23060"/>
                  <a:pt x="3890883" y="25113"/>
                  <a:pt x="3942157" y="32438"/>
                </a:cubicBezTo>
                <a:cubicBezTo>
                  <a:pt x="3956837" y="34535"/>
                  <a:pt x="3973875" y="36020"/>
                  <a:pt x="3984360" y="46506"/>
                </a:cubicBezTo>
                <a:cubicBezTo>
                  <a:pt x="3994845" y="56991"/>
                  <a:pt x="3991226" y="75746"/>
                  <a:pt x="3998427" y="88709"/>
                </a:cubicBezTo>
                <a:cubicBezTo>
                  <a:pt x="4014849" y="118268"/>
                  <a:pt x="4044005" y="141036"/>
                  <a:pt x="4054698" y="173115"/>
                </a:cubicBezTo>
                <a:cubicBezTo>
                  <a:pt x="4059387" y="187183"/>
                  <a:pt x="4062134" y="202055"/>
                  <a:pt x="4068766" y="215318"/>
                </a:cubicBezTo>
                <a:cubicBezTo>
                  <a:pt x="4123307" y="324400"/>
                  <a:pt x="4075609" y="193645"/>
                  <a:pt x="4110969" y="299724"/>
                </a:cubicBezTo>
                <a:cubicBezTo>
                  <a:pt x="4115658" y="332549"/>
                  <a:pt x="4125651" y="365046"/>
                  <a:pt x="4125037" y="398198"/>
                </a:cubicBezTo>
                <a:cubicBezTo>
                  <a:pt x="4120953" y="618754"/>
                  <a:pt x="4110113" y="839183"/>
                  <a:pt x="4096901" y="1059380"/>
                </a:cubicBezTo>
                <a:cubicBezTo>
                  <a:pt x="4096013" y="1074182"/>
                  <a:pt x="4090306" y="1088774"/>
                  <a:pt x="4082834" y="1101583"/>
                </a:cubicBezTo>
                <a:cubicBezTo>
                  <a:pt x="4027746" y="1196019"/>
                  <a:pt x="3967401" y="1268959"/>
                  <a:pt x="3899954" y="1354801"/>
                </a:cubicBezTo>
                <a:cubicBezTo>
                  <a:pt x="3881403" y="1378411"/>
                  <a:pt x="3864915" y="1403908"/>
                  <a:pt x="3843683" y="1425140"/>
                </a:cubicBezTo>
                <a:cubicBezTo>
                  <a:pt x="3829615" y="1439208"/>
                  <a:pt x="3813044" y="1451154"/>
                  <a:pt x="3801480" y="1467343"/>
                </a:cubicBezTo>
                <a:cubicBezTo>
                  <a:pt x="3738957" y="1554875"/>
                  <a:pt x="3817109" y="1501731"/>
                  <a:pt x="3717074" y="1551749"/>
                </a:cubicBezTo>
                <a:cubicBezTo>
                  <a:pt x="3648524" y="1654572"/>
                  <a:pt x="3739759" y="1532844"/>
                  <a:pt x="3632667" y="1622088"/>
                </a:cubicBezTo>
                <a:cubicBezTo>
                  <a:pt x="3619679" y="1632912"/>
                  <a:pt x="3617369" y="1653288"/>
                  <a:pt x="3604532" y="1664291"/>
                </a:cubicBezTo>
                <a:cubicBezTo>
                  <a:pt x="3583772" y="1682085"/>
                  <a:pt x="3556444" y="1690602"/>
                  <a:pt x="3534194" y="1706494"/>
                </a:cubicBezTo>
                <a:cubicBezTo>
                  <a:pt x="3523401" y="1714203"/>
                  <a:pt x="3517094" y="1727272"/>
                  <a:pt x="3506058" y="1734629"/>
                </a:cubicBezTo>
                <a:cubicBezTo>
                  <a:pt x="3488609" y="1746261"/>
                  <a:pt x="3467570" y="1751649"/>
                  <a:pt x="3449787" y="1762764"/>
                </a:cubicBezTo>
                <a:cubicBezTo>
                  <a:pt x="3354135" y="1822547"/>
                  <a:pt x="3435984" y="1794352"/>
                  <a:pt x="3337246" y="1819035"/>
                </a:cubicBezTo>
                <a:cubicBezTo>
                  <a:pt x="3313800" y="1833103"/>
                  <a:pt x="3291799" y="1849923"/>
                  <a:pt x="3266907" y="1861238"/>
                </a:cubicBezTo>
                <a:cubicBezTo>
                  <a:pt x="3239908" y="1873510"/>
                  <a:pt x="3207932" y="1874115"/>
                  <a:pt x="3182501" y="1889374"/>
                </a:cubicBezTo>
                <a:cubicBezTo>
                  <a:pt x="3029634" y="1981095"/>
                  <a:pt x="3175964" y="1900214"/>
                  <a:pt x="3069960" y="1945644"/>
                </a:cubicBezTo>
                <a:cubicBezTo>
                  <a:pt x="3050685" y="1953905"/>
                  <a:pt x="3033325" y="1966416"/>
                  <a:pt x="3013689" y="1973780"/>
                </a:cubicBezTo>
                <a:cubicBezTo>
                  <a:pt x="2995586" y="1980569"/>
                  <a:pt x="2975760" y="1981734"/>
                  <a:pt x="2957418" y="1987848"/>
                </a:cubicBezTo>
                <a:cubicBezTo>
                  <a:pt x="2933462" y="1995833"/>
                  <a:pt x="2911948" y="2011595"/>
                  <a:pt x="2887080" y="2015983"/>
                </a:cubicBezTo>
                <a:cubicBezTo>
                  <a:pt x="2831473" y="2025796"/>
                  <a:pt x="2774388" y="2023815"/>
                  <a:pt x="2718267" y="2030051"/>
                </a:cubicBezTo>
                <a:cubicBezTo>
                  <a:pt x="2689918" y="2033201"/>
                  <a:pt x="2662377" y="2043455"/>
                  <a:pt x="2633861" y="2044118"/>
                </a:cubicBezTo>
                <a:cubicBezTo>
                  <a:pt x="2258795" y="2052840"/>
                  <a:pt x="1883584" y="2053497"/>
                  <a:pt x="1508446" y="2058186"/>
                </a:cubicBezTo>
                <a:lnTo>
                  <a:pt x="987941" y="2044118"/>
                </a:lnTo>
                <a:cubicBezTo>
                  <a:pt x="904495" y="2040712"/>
                  <a:pt x="779231" y="2025618"/>
                  <a:pt x="692520" y="2015983"/>
                </a:cubicBezTo>
                <a:cubicBezTo>
                  <a:pt x="644052" y="1999827"/>
                  <a:pt x="585379" y="1979069"/>
                  <a:pt x="537775" y="1973780"/>
                </a:cubicBezTo>
                <a:lnTo>
                  <a:pt x="411166" y="1959712"/>
                </a:lnTo>
                <a:cubicBezTo>
                  <a:pt x="374009" y="1944850"/>
                  <a:pt x="337213" y="1928535"/>
                  <a:pt x="298624" y="1917509"/>
                </a:cubicBezTo>
                <a:cubicBezTo>
                  <a:pt x="280034" y="1912197"/>
                  <a:pt x="261111" y="1908130"/>
                  <a:pt x="242354" y="1903441"/>
                </a:cubicBezTo>
                <a:cubicBezTo>
                  <a:pt x="218908" y="1879995"/>
                  <a:pt x="182501" y="1864559"/>
                  <a:pt x="172015" y="1833103"/>
                </a:cubicBezTo>
                <a:cubicBezTo>
                  <a:pt x="150533" y="1768657"/>
                  <a:pt x="166844" y="1802763"/>
                  <a:pt x="115744" y="1734629"/>
                </a:cubicBezTo>
                <a:cubicBezTo>
                  <a:pt x="111055" y="1720561"/>
                  <a:pt x="109306" y="1705141"/>
                  <a:pt x="101677" y="1692426"/>
                </a:cubicBezTo>
                <a:cubicBezTo>
                  <a:pt x="88315" y="1670156"/>
                  <a:pt x="50503" y="1648932"/>
                  <a:pt x="31338" y="1636155"/>
                </a:cubicBezTo>
                <a:cubicBezTo>
                  <a:pt x="0" y="1542145"/>
                  <a:pt x="484" y="1561555"/>
                  <a:pt x="31338" y="1397004"/>
                </a:cubicBezTo>
                <a:cubicBezTo>
                  <a:pt x="33782" y="1383968"/>
                  <a:pt x="48101" y="1375693"/>
                  <a:pt x="59474" y="1368869"/>
                </a:cubicBezTo>
                <a:cubicBezTo>
                  <a:pt x="72190" y="1361240"/>
                  <a:pt x="88414" y="1361433"/>
                  <a:pt x="101677" y="1354801"/>
                </a:cubicBezTo>
                <a:cubicBezTo>
                  <a:pt x="116799" y="1347240"/>
                  <a:pt x="128758" y="1334227"/>
                  <a:pt x="143880" y="1326666"/>
                </a:cubicBezTo>
                <a:cubicBezTo>
                  <a:pt x="157143" y="1320034"/>
                  <a:pt x="172453" y="1318439"/>
                  <a:pt x="186083" y="1312598"/>
                </a:cubicBezTo>
                <a:cubicBezTo>
                  <a:pt x="330976" y="1250501"/>
                  <a:pt x="134643" y="1320367"/>
                  <a:pt x="326760" y="1256328"/>
                </a:cubicBezTo>
                <a:lnTo>
                  <a:pt x="368963" y="1242260"/>
                </a:lnTo>
                <a:lnTo>
                  <a:pt x="411166" y="1228192"/>
                </a:lnTo>
                <a:cubicBezTo>
                  <a:pt x="453369" y="1232881"/>
                  <a:pt x="498349" y="1226490"/>
                  <a:pt x="537775" y="1242260"/>
                </a:cubicBezTo>
                <a:cubicBezTo>
                  <a:pt x="551543" y="1247767"/>
                  <a:pt x="548626" y="1269987"/>
                  <a:pt x="551843" y="1284463"/>
                </a:cubicBezTo>
                <a:cubicBezTo>
                  <a:pt x="558031" y="1312307"/>
                  <a:pt x="565910" y="1368869"/>
                  <a:pt x="565910" y="1368869"/>
                </a:cubicBezTo>
                <a:lnTo>
                  <a:pt x="565910" y="136886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251520" y="5733256"/>
            <a:ext cx="201622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LÓBULO HEPÁTICO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Tríade portal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18794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22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86" y="603227"/>
            <a:ext cx="7859228" cy="5897607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6143636" y="571480"/>
            <a:ext cx="2286016" cy="5857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500826" y="785794"/>
            <a:ext cx="185738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2"/>
                </a:solidFill>
              </a:rPr>
              <a:t>LÓBULO HEPÁTICO</a:t>
            </a:r>
            <a:endParaRPr lang="pt-BR" sz="2400" b="1" dirty="0">
              <a:solidFill>
                <a:schemeClr val="tx2"/>
              </a:solidFill>
            </a:endParaRPr>
          </a:p>
        </p:txBody>
      </p:sp>
      <p:cxnSp>
        <p:nvCxnSpPr>
          <p:cNvPr id="9" name="Conector angulado 8"/>
          <p:cNvCxnSpPr/>
          <p:nvPr/>
        </p:nvCxnSpPr>
        <p:spPr>
          <a:xfrm>
            <a:off x="4143372" y="2571744"/>
            <a:ext cx="3000396" cy="71438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164288" y="3131106"/>
            <a:ext cx="19287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V. CENTROLOBULAR (V. Hepática)</a:t>
            </a:r>
            <a:endParaRPr lang="pt-BR" b="1" dirty="0"/>
          </a:p>
        </p:txBody>
      </p:sp>
      <p:cxnSp>
        <p:nvCxnSpPr>
          <p:cNvPr id="18" name="Conector de seta reta 17"/>
          <p:cNvCxnSpPr/>
          <p:nvPr/>
        </p:nvCxnSpPr>
        <p:spPr>
          <a:xfrm rot="16200000" flipV="1">
            <a:off x="5357818" y="5500702"/>
            <a:ext cx="714380" cy="71438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215074" y="5988626"/>
            <a:ext cx="16430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1"/>
                </a:solidFill>
              </a:rPr>
              <a:t>V. PORTA</a:t>
            </a:r>
            <a:endParaRPr lang="pt-BR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648"/>
            <a:ext cx="8229600" cy="86895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pt-BR" sz="2400" b="1" dirty="0" smtClean="0">
                <a:latin typeface="Arial" charset="0"/>
                <a:cs typeface="Arial" charset="0"/>
              </a:rPr>
              <a:t> </a:t>
            </a:r>
            <a:r>
              <a:rPr lang="pt-BR" sz="2400" b="1" dirty="0" smtClean="0">
                <a:solidFill>
                  <a:schemeClr val="hlink"/>
                </a:solidFill>
                <a:latin typeface="Arial" charset="0"/>
                <a:cs typeface="Arial" charset="0"/>
              </a:rPr>
              <a:t>Hilo e Pedículo hepático:</a:t>
            </a:r>
            <a:r>
              <a:rPr lang="pt-BR" sz="2400" b="1" dirty="0" smtClean="0">
                <a:latin typeface="Arial" charset="0"/>
                <a:cs typeface="Arial" charset="0"/>
              </a:rPr>
              <a:t> artéria hepática própria, veia porta e ducto colédoco</a:t>
            </a:r>
          </a:p>
        </p:txBody>
      </p:sp>
      <p:pic>
        <p:nvPicPr>
          <p:cNvPr id="12291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1412875"/>
            <a:ext cx="46085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12875"/>
            <a:ext cx="43561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6309320"/>
            <a:ext cx="91440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-339674" y="1181686"/>
            <a:ext cx="10904511" cy="4478885"/>
          </a:xfrm>
          <a:custGeom>
            <a:avLst/>
            <a:gdLst>
              <a:gd name="connsiteX0" fmla="*/ 1619834 w 10904511"/>
              <a:gd name="connsiteY0" fmla="*/ 450166 h 4478885"/>
              <a:gd name="connsiteX1" fmla="*/ 1619834 w 10904511"/>
              <a:gd name="connsiteY1" fmla="*/ 450166 h 4478885"/>
              <a:gd name="connsiteX2" fmla="*/ 1760511 w 10904511"/>
              <a:gd name="connsiteY2" fmla="*/ 534572 h 4478885"/>
              <a:gd name="connsiteX3" fmla="*/ 1802714 w 10904511"/>
              <a:gd name="connsiteY3" fmla="*/ 548640 h 4478885"/>
              <a:gd name="connsiteX4" fmla="*/ 1873052 w 10904511"/>
              <a:gd name="connsiteY4" fmla="*/ 604911 h 4478885"/>
              <a:gd name="connsiteX5" fmla="*/ 1957459 w 10904511"/>
              <a:gd name="connsiteY5" fmla="*/ 633046 h 4478885"/>
              <a:gd name="connsiteX6" fmla="*/ 1999662 w 10904511"/>
              <a:gd name="connsiteY6" fmla="*/ 647114 h 4478885"/>
              <a:gd name="connsiteX7" fmla="*/ 2041865 w 10904511"/>
              <a:gd name="connsiteY7" fmla="*/ 661182 h 4478885"/>
              <a:gd name="connsiteX8" fmla="*/ 2084068 w 10904511"/>
              <a:gd name="connsiteY8" fmla="*/ 689317 h 4478885"/>
              <a:gd name="connsiteX9" fmla="*/ 2168474 w 10904511"/>
              <a:gd name="connsiteY9" fmla="*/ 703385 h 4478885"/>
              <a:gd name="connsiteX10" fmla="*/ 2224745 w 10904511"/>
              <a:gd name="connsiteY10" fmla="*/ 717452 h 4478885"/>
              <a:gd name="connsiteX11" fmla="*/ 2309151 w 10904511"/>
              <a:gd name="connsiteY11" fmla="*/ 731520 h 4478885"/>
              <a:gd name="connsiteX12" fmla="*/ 2351354 w 10904511"/>
              <a:gd name="connsiteY12" fmla="*/ 745588 h 4478885"/>
              <a:gd name="connsiteX13" fmla="*/ 2407625 w 10904511"/>
              <a:gd name="connsiteY13" fmla="*/ 759656 h 4478885"/>
              <a:gd name="connsiteX14" fmla="*/ 2477963 w 10904511"/>
              <a:gd name="connsiteY14" fmla="*/ 773723 h 4478885"/>
              <a:gd name="connsiteX15" fmla="*/ 2576437 w 10904511"/>
              <a:gd name="connsiteY15" fmla="*/ 801859 h 4478885"/>
              <a:gd name="connsiteX16" fmla="*/ 2660843 w 10904511"/>
              <a:gd name="connsiteY16" fmla="*/ 815926 h 4478885"/>
              <a:gd name="connsiteX17" fmla="*/ 2787452 w 10904511"/>
              <a:gd name="connsiteY17" fmla="*/ 858129 h 4478885"/>
              <a:gd name="connsiteX18" fmla="*/ 2843723 w 10904511"/>
              <a:gd name="connsiteY18" fmla="*/ 872197 h 4478885"/>
              <a:gd name="connsiteX19" fmla="*/ 2984400 w 10904511"/>
              <a:gd name="connsiteY19" fmla="*/ 928468 h 4478885"/>
              <a:gd name="connsiteX20" fmla="*/ 3040671 w 10904511"/>
              <a:gd name="connsiteY20" fmla="*/ 942536 h 4478885"/>
              <a:gd name="connsiteX21" fmla="*/ 3125077 w 10904511"/>
              <a:gd name="connsiteY21" fmla="*/ 970671 h 4478885"/>
              <a:gd name="connsiteX22" fmla="*/ 3153212 w 10904511"/>
              <a:gd name="connsiteY22" fmla="*/ 1055077 h 4478885"/>
              <a:gd name="connsiteX23" fmla="*/ 3167280 w 10904511"/>
              <a:gd name="connsiteY23" fmla="*/ 1097280 h 4478885"/>
              <a:gd name="connsiteX24" fmla="*/ 3153212 w 10904511"/>
              <a:gd name="connsiteY24" fmla="*/ 1266092 h 4478885"/>
              <a:gd name="connsiteX25" fmla="*/ 3125077 w 10904511"/>
              <a:gd name="connsiteY25" fmla="*/ 1308296 h 4478885"/>
              <a:gd name="connsiteX26" fmla="*/ 3111009 w 10904511"/>
              <a:gd name="connsiteY26" fmla="*/ 1350499 h 4478885"/>
              <a:gd name="connsiteX27" fmla="*/ 3068806 w 10904511"/>
              <a:gd name="connsiteY27" fmla="*/ 1434905 h 4478885"/>
              <a:gd name="connsiteX28" fmla="*/ 3040671 w 10904511"/>
              <a:gd name="connsiteY28" fmla="*/ 1617785 h 4478885"/>
              <a:gd name="connsiteX29" fmla="*/ 3012536 w 10904511"/>
              <a:gd name="connsiteY29" fmla="*/ 1702191 h 4478885"/>
              <a:gd name="connsiteX30" fmla="*/ 2956265 w 10904511"/>
              <a:gd name="connsiteY30" fmla="*/ 1758462 h 4478885"/>
              <a:gd name="connsiteX31" fmla="*/ 2942197 w 10904511"/>
              <a:gd name="connsiteY31" fmla="*/ 1800665 h 4478885"/>
              <a:gd name="connsiteX32" fmla="*/ 2885926 w 10904511"/>
              <a:gd name="connsiteY32" fmla="*/ 1871003 h 4478885"/>
              <a:gd name="connsiteX33" fmla="*/ 2871859 w 10904511"/>
              <a:gd name="connsiteY33" fmla="*/ 1913206 h 4478885"/>
              <a:gd name="connsiteX34" fmla="*/ 2885926 w 10904511"/>
              <a:gd name="connsiteY34" fmla="*/ 2011680 h 4478885"/>
              <a:gd name="connsiteX35" fmla="*/ 2970332 w 10904511"/>
              <a:gd name="connsiteY35" fmla="*/ 1997612 h 4478885"/>
              <a:gd name="connsiteX36" fmla="*/ 3054739 w 10904511"/>
              <a:gd name="connsiteY36" fmla="*/ 1969477 h 4478885"/>
              <a:gd name="connsiteX37" fmla="*/ 3139145 w 10904511"/>
              <a:gd name="connsiteY37" fmla="*/ 1927274 h 4478885"/>
              <a:gd name="connsiteX38" fmla="*/ 3406431 w 10904511"/>
              <a:gd name="connsiteY38" fmla="*/ 1955409 h 4478885"/>
              <a:gd name="connsiteX39" fmla="*/ 3533040 w 10904511"/>
              <a:gd name="connsiteY39" fmla="*/ 1983545 h 4478885"/>
              <a:gd name="connsiteX40" fmla="*/ 3589311 w 10904511"/>
              <a:gd name="connsiteY40" fmla="*/ 2039816 h 4478885"/>
              <a:gd name="connsiteX41" fmla="*/ 3617446 w 10904511"/>
              <a:gd name="connsiteY41" fmla="*/ 2124222 h 4478885"/>
              <a:gd name="connsiteX42" fmla="*/ 3617446 w 10904511"/>
              <a:gd name="connsiteY42" fmla="*/ 2405576 h 4478885"/>
              <a:gd name="connsiteX43" fmla="*/ 3631514 w 10904511"/>
              <a:gd name="connsiteY43" fmla="*/ 2574388 h 4478885"/>
              <a:gd name="connsiteX44" fmla="*/ 3673717 w 10904511"/>
              <a:gd name="connsiteY44" fmla="*/ 2588456 h 4478885"/>
              <a:gd name="connsiteX45" fmla="*/ 3856597 w 10904511"/>
              <a:gd name="connsiteY45" fmla="*/ 2602523 h 4478885"/>
              <a:gd name="connsiteX46" fmla="*/ 3912868 w 10904511"/>
              <a:gd name="connsiteY46" fmla="*/ 2658794 h 4478885"/>
              <a:gd name="connsiteX47" fmla="*/ 3955071 w 10904511"/>
              <a:gd name="connsiteY47" fmla="*/ 2700997 h 4478885"/>
              <a:gd name="connsiteX48" fmla="*/ 3941003 w 10904511"/>
              <a:gd name="connsiteY48" fmla="*/ 2743200 h 4478885"/>
              <a:gd name="connsiteX49" fmla="*/ 3884732 w 10904511"/>
              <a:gd name="connsiteY49" fmla="*/ 2799471 h 4478885"/>
              <a:gd name="connsiteX50" fmla="*/ 3856597 w 10904511"/>
              <a:gd name="connsiteY50" fmla="*/ 2883877 h 4478885"/>
              <a:gd name="connsiteX51" fmla="*/ 3828462 w 10904511"/>
              <a:gd name="connsiteY51" fmla="*/ 2926080 h 4478885"/>
              <a:gd name="connsiteX52" fmla="*/ 3800326 w 10904511"/>
              <a:gd name="connsiteY52" fmla="*/ 3010486 h 4478885"/>
              <a:gd name="connsiteX53" fmla="*/ 3786259 w 10904511"/>
              <a:gd name="connsiteY53" fmla="*/ 3052689 h 4478885"/>
              <a:gd name="connsiteX54" fmla="*/ 3828462 w 10904511"/>
              <a:gd name="connsiteY54" fmla="*/ 3207434 h 4478885"/>
              <a:gd name="connsiteX55" fmla="*/ 3856597 w 10904511"/>
              <a:gd name="connsiteY55" fmla="*/ 3249637 h 4478885"/>
              <a:gd name="connsiteX56" fmla="*/ 3941003 w 10904511"/>
              <a:gd name="connsiteY56" fmla="*/ 3277772 h 4478885"/>
              <a:gd name="connsiteX57" fmla="*/ 4039477 w 10904511"/>
              <a:gd name="connsiteY57" fmla="*/ 3390314 h 4478885"/>
              <a:gd name="connsiteX58" fmla="*/ 4123883 w 10904511"/>
              <a:gd name="connsiteY58" fmla="*/ 3502856 h 4478885"/>
              <a:gd name="connsiteX59" fmla="*/ 4222357 w 10904511"/>
              <a:gd name="connsiteY59" fmla="*/ 3629465 h 4478885"/>
              <a:gd name="connsiteX60" fmla="*/ 4264560 w 10904511"/>
              <a:gd name="connsiteY60" fmla="*/ 3657600 h 4478885"/>
              <a:gd name="connsiteX61" fmla="*/ 4292696 w 10904511"/>
              <a:gd name="connsiteY61" fmla="*/ 3685736 h 4478885"/>
              <a:gd name="connsiteX62" fmla="*/ 4391169 w 10904511"/>
              <a:gd name="connsiteY62" fmla="*/ 3699803 h 4478885"/>
              <a:gd name="connsiteX63" fmla="*/ 4531846 w 10904511"/>
              <a:gd name="connsiteY63" fmla="*/ 3685736 h 4478885"/>
              <a:gd name="connsiteX64" fmla="*/ 4714726 w 10904511"/>
              <a:gd name="connsiteY64" fmla="*/ 3671668 h 4478885"/>
              <a:gd name="connsiteX65" fmla="*/ 4756929 w 10904511"/>
              <a:gd name="connsiteY65" fmla="*/ 3657600 h 4478885"/>
              <a:gd name="connsiteX66" fmla="*/ 4827268 w 10904511"/>
              <a:gd name="connsiteY66" fmla="*/ 3629465 h 4478885"/>
              <a:gd name="connsiteX67" fmla="*/ 4996080 w 10904511"/>
              <a:gd name="connsiteY67" fmla="*/ 3573194 h 4478885"/>
              <a:gd name="connsiteX68" fmla="*/ 5193028 w 10904511"/>
              <a:gd name="connsiteY68" fmla="*/ 3502856 h 4478885"/>
              <a:gd name="connsiteX69" fmla="*/ 5291502 w 10904511"/>
              <a:gd name="connsiteY69" fmla="*/ 3474720 h 4478885"/>
              <a:gd name="connsiteX70" fmla="*/ 5375908 w 10904511"/>
              <a:gd name="connsiteY70" fmla="*/ 3432517 h 4478885"/>
              <a:gd name="connsiteX71" fmla="*/ 5432179 w 10904511"/>
              <a:gd name="connsiteY71" fmla="*/ 3418449 h 4478885"/>
              <a:gd name="connsiteX72" fmla="*/ 5572856 w 10904511"/>
              <a:gd name="connsiteY72" fmla="*/ 3305908 h 4478885"/>
              <a:gd name="connsiteX73" fmla="*/ 5600991 w 10904511"/>
              <a:gd name="connsiteY73" fmla="*/ 3277772 h 4478885"/>
              <a:gd name="connsiteX74" fmla="*/ 5671329 w 10904511"/>
              <a:gd name="connsiteY74" fmla="*/ 3221502 h 4478885"/>
              <a:gd name="connsiteX75" fmla="*/ 5755736 w 10904511"/>
              <a:gd name="connsiteY75" fmla="*/ 3151163 h 4478885"/>
              <a:gd name="connsiteX76" fmla="*/ 5797939 w 10904511"/>
              <a:gd name="connsiteY76" fmla="*/ 3108960 h 4478885"/>
              <a:gd name="connsiteX77" fmla="*/ 5882345 w 10904511"/>
              <a:gd name="connsiteY77" fmla="*/ 3010486 h 4478885"/>
              <a:gd name="connsiteX78" fmla="*/ 5896412 w 10904511"/>
              <a:gd name="connsiteY78" fmla="*/ 2940148 h 4478885"/>
              <a:gd name="connsiteX79" fmla="*/ 5938616 w 10904511"/>
              <a:gd name="connsiteY79" fmla="*/ 2883877 h 4478885"/>
              <a:gd name="connsiteX80" fmla="*/ 5966751 w 10904511"/>
              <a:gd name="connsiteY80" fmla="*/ 2813539 h 4478885"/>
              <a:gd name="connsiteX81" fmla="*/ 6023022 w 10904511"/>
              <a:gd name="connsiteY81" fmla="*/ 2644726 h 4478885"/>
              <a:gd name="connsiteX82" fmla="*/ 6051157 w 10904511"/>
              <a:gd name="connsiteY82" fmla="*/ 2574388 h 4478885"/>
              <a:gd name="connsiteX83" fmla="*/ 6079292 w 10904511"/>
              <a:gd name="connsiteY83" fmla="*/ 2518117 h 4478885"/>
              <a:gd name="connsiteX84" fmla="*/ 6107428 w 10904511"/>
              <a:gd name="connsiteY84" fmla="*/ 2419643 h 4478885"/>
              <a:gd name="connsiteX85" fmla="*/ 6135563 w 10904511"/>
              <a:gd name="connsiteY85" fmla="*/ 2250831 h 4478885"/>
              <a:gd name="connsiteX86" fmla="*/ 6093360 w 10904511"/>
              <a:gd name="connsiteY86" fmla="*/ 2025748 h 4478885"/>
              <a:gd name="connsiteX87" fmla="*/ 6065225 w 10904511"/>
              <a:gd name="connsiteY87" fmla="*/ 1997612 h 4478885"/>
              <a:gd name="connsiteX88" fmla="*/ 6023022 w 10904511"/>
              <a:gd name="connsiteY88" fmla="*/ 1871003 h 4478885"/>
              <a:gd name="connsiteX89" fmla="*/ 6008954 w 10904511"/>
              <a:gd name="connsiteY89" fmla="*/ 1828800 h 4478885"/>
              <a:gd name="connsiteX90" fmla="*/ 5994886 w 10904511"/>
              <a:gd name="connsiteY90" fmla="*/ 1786597 h 4478885"/>
              <a:gd name="connsiteX91" fmla="*/ 6023022 w 10904511"/>
              <a:gd name="connsiteY91" fmla="*/ 1294228 h 4478885"/>
              <a:gd name="connsiteX92" fmla="*/ 6037089 w 10904511"/>
              <a:gd name="connsiteY92" fmla="*/ 1223889 h 4478885"/>
              <a:gd name="connsiteX93" fmla="*/ 6065225 w 10904511"/>
              <a:gd name="connsiteY93" fmla="*/ 1195754 h 4478885"/>
              <a:gd name="connsiteX94" fmla="*/ 6079292 w 10904511"/>
              <a:gd name="connsiteY94" fmla="*/ 1125416 h 4478885"/>
              <a:gd name="connsiteX95" fmla="*/ 6093360 w 10904511"/>
              <a:gd name="connsiteY95" fmla="*/ 1083212 h 4478885"/>
              <a:gd name="connsiteX96" fmla="*/ 6107428 w 10904511"/>
              <a:gd name="connsiteY96" fmla="*/ 1026942 h 4478885"/>
              <a:gd name="connsiteX97" fmla="*/ 6121496 w 10904511"/>
              <a:gd name="connsiteY97" fmla="*/ 984739 h 4478885"/>
              <a:gd name="connsiteX98" fmla="*/ 6135563 w 10904511"/>
              <a:gd name="connsiteY98" fmla="*/ 928468 h 4478885"/>
              <a:gd name="connsiteX99" fmla="*/ 6163699 w 10904511"/>
              <a:gd name="connsiteY99" fmla="*/ 900332 h 4478885"/>
              <a:gd name="connsiteX100" fmla="*/ 6191834 w 10904511"/>
              <a:gd name="connsiteY100" fmla="*/ 858129 h 4478885"/>
              <a:gd name="connsiteX101" fmla="*/ 6318443 w 10904511"/>
              <a:gd name="connsiteY101" fmla="*/ 787791 h 4478885"/>
              <a:gd name="connsiteX102" fmla="*/ 6388782 w 10904511"/>
              <a:gd name="connsiteY102" fmla="*/ 745588 h 4478885"/>
              <a:gd name="connsiteX103" fmla="*/ 6473188 w 10904511"/>
              <a:gd name="connsiteY103" fmla="*/ 689317 h 4478885"/>
              <a:gd name="connsiteX104" fmla="*/ 6557594 w 10904511"/>
              <a:gd name="connsiteY104" fmla="*/ 647114 h 4478885"/>
              <a:gd name="connsiteX105" fmla="*/ 6642000 w 10904511"/>
              <a:gd name="connsiteY105" fmla="*/ 618979 h 4478885"/>
              <a:gd name="connsiteX106" fmla="*/ 6740474 w 10904511"/>
              <a:gd name="connsiteY106" fmla="*/ 576776 h 4478885"/>
              <a:gd name="connsiteX107" fmla="*/ 6782677 w 10904511"/>
              <a:gd name="connsiteY107" fmla="*/ 548640 h 4478885"/>
              <a:gd name="connsiteX108" fmla="*/ 6979625 w 10904511"/>
              <a:gd name="connsiteY108" fmla="*/ 548640 h 4478885"/>
              <a:gd name="connsiteX109" fmla="*/ 7064031 w 10904511"/>
              <a:gd name="connsiteY109" fmla="*/ 590843 h 4478885"/>
              <a:gd name="connsiteX110" fmla="*/ 7092166 w 10904511"/>
              <a:gd name="connsiteY110" fmla="*/ 618979 h 4478885"/>
              <a:gd name="connsiteX111" fmla="*/ 7289114 w 10904511"/>
              <a:gd name="connsiteY111" fmla="*/ 661182 h 4478885"/>
              <a:gd name="connsiteX112" fmla="*/ 7528265 w 10904511"/>
              <a:gd name="connsiteY112" fmla="*/ 675249 h 4478885"/>
              <a:gd name="connsiteX113" fmla="*/ 7640806 w 10904511"/>
              <a:gd name="connsiteY113" fmla="*/ 689317 h 4478885"/>
              <a:gd name="connsiteX114" fmla="*/ 7753348 w 10904511"/>
              <a:gd name="connsiteY114" fmla="*/ 717452 h 4478885"/>
              <a:gd name="connsiteX115" fmla="*/ 7809619 w 10904511"/>
              <a:gd name="connsiteY115" fmla="*/ 731520 h 4478885"/>
              <a:gd name="connsiteX116" fmla="*/ 7894025 w 10904511"/>
              <a:gd name="connsiteY116" fmla="*/ 759656 h 4478885"/>
              <a:gd name="connsiteX117" fmla="*/ 7936228 w 10904511"/>
              <a:gd name="connsiteY117" fmla="*/ 787791 h 4478885"/>
              <a:gd name="connsiteX118" fmla="*/ 8020634 w 10904511"/>
              <a:gd name="connsiteY118" fmla="*/ 858129 h 4478885"/>
              <a:gd name="connsiteX119" fmla="*/ 8048769 w 10904511"/>
              <a:gd name="connsiteY119" fmla="*/ 914400 h 4478885"/>
              <a:gd name="connsiteX120" fmla="*/ 8133176 w 10904511"/>
              <a:gd name="connsiteY120" fmla="*/ 970671 h 4478885"/>
              <a:gd name="connsiteX121" fmla="*/ 8175379 w 10904511"/>
              <a:gd name="connsiteY121" fmla="*/ 998806 h 4478885"/>
              <a:gd name="connsiteX122" fmla="*/ 8203514 w 10904511"/>
              <a:gd name="connsiteY122" fmla="*/ 1041009 h 4478885"/>
              <a:gd name="connsiteX123" fmla="*/ 8231649 w 10904511"/>
              <a:gd name="connsiteY123" fmla="*/ 1069145 h 4478885"/>
              <a:gd name="connsiteX124" fmla="*/ 8259785 w 10904511"/>
              <a:gd name="connsiteY124" fmla="*/ 1153551 h 4478885"/>
              <a:gd name="connsiteX125" fmla="*/ 8287920 w 10904511"/>
              <a:gd name="connsiteY125" fmla="*/ 1195754 h 4478885"/>
              <a:gd name="connsiteX126" fmla="*/ 8330123 w 10904511"/>
              <a:gd name="connsiteY126" fmla="*/ 1322363 h 4478885"/>
              <a:gd name="connsiteX127" fmla="*/ 8372326 w 10904511"/>
              <a:gd name="connsiteY127" fmla="*/ 1477108 h 4478885"/>
              <a:gd name="connsiteX128" fmla="*/ 8386394 w 10904511"/>
              <a:gd name="connsiteY128" fmla="*/ 1547446 h 4478885"/>
              <a:gd name="connsiteX129" fmla="*/ 8428597 w 10904511"/>
              <a:gd name="connsiteY129" fmla="*/ 1758462 h 4478885"/>
              <a:gd name="connsiteX130" fmla="*/ 8442665 w 10904511"/>
              <a:gd name="connsiteY130" fmla="*/ 2180492 h 4478885"/>
              <a:gd name="connsiteX131" fmla="*/ 8470800 w 10904511"/>
              <a:gd name="connsiteY131" fmla="*/ 2461846 h 4478885"/>
              <a:gd name="connsiteX132" fmla="*/ 8484868 w 10904511"/>
              <a:gd name="connsiteY132" fmla="*/ 2827606 h 4478885"/>
              <a:gd name="connsiteX133" fmla="*/ 8513003 w 10904511"/>
              <a:gd name="connsiteY133" fmla="*/ 3010486 h 4478885"/>
              <a:gd name="connsiteX134" fmla="*/ 8527071 w 10904511"/>
              <a:gd name="connsiteY134" fmla="*/ 3108960 h 4478885"/>
              <a:gd name="connsiteX135" fmla="*/ 8569274 w 10904511"/>
              <a:gd name="connsiteY135" fmla="*/ 3249637 h 4478885"/>
              <a:gd name="connsiteX136" fmla="*/ 8625545 w 10904511"/>
              <a:gd name="connsiteY136" fmla="*/ 3291840 h 4478885"/>
              <a:gd name="connsiteX137" fmla="*/ 8724019 w 10904511"/>
              <a:gd name="connsiteY137" fmla="*/ 3348111 h 4478885"/>
              <a:gd name="connsiteX138" fmla="*/ 8808425 w 10904511"/>
              <a:gd name="connsiteY138" fmla="*/ 3418449 h 4478885"/>
              <a:gd name="connsiteX139" fmla="*/ 8850628 w 10904511"/>
              <a:gd name="connsiteY139" fmla="*/ 3446585 h 4478885"/>
              <a:gd name="connsiteX140" fmla="*/ 9005372 w 10904511"/>
              <a:gd name="connsiteY140" fmla="*/ 3418449 h 4478885"/>
              <a:gd name="connsiteX141" fmla="*/ 9131982 w 10904511"/>
              <a:gd name="connsiteY141" fmla="*/ 3376246 h 4478885"/>
              <a:gd name="connsiteX142" fmla="*/ 9286726 w 10904511"/>
              <a:gd name="connsiteY142" fmla="*/ 3334043 h 4478885"/>
              <a:gd name="connsiteX143" fmla="*/ 9638419 w 10904511"/>
              <a:gd name="connsiteY143" fmla="*/ 3263705 h 4478885"/>
              <a:gd name="connsiteX144" fmla="*/ 9793163 w 10904511"/>
              <a:gd name="connsiteY144" fmla="*/ 3207434 h 4478885"/>
              <a:gd name="connsiteX145" fmla="*/ 10018246 w 10904511"/>
              <a:gd name="connsiteY145" fmla="*/ 3151163 h 4478885"/>
              <a:gd name="connsiteX146" fmla="*/ 10116720 w 10904511"/>
              <a:gd name="connsiteY146" fmla="*/ 3123028 h 4478885"/>
              <a:gd name="connsiteX147" fmla="*/ 10187059 w 10904511"/>
              <a:gd name="connsiteY147" fmla="*/ 3108960 h 4478885"/>
              <a:gd name="connsiteX148" fmla="*/ 10271465 w 10904511"/>
              <a:gd name="connsiteY148" fmla="*/ 3080825 h 4478885"/>
              <a:gd name="connsiteX149" fmla="*/ 10454345 w 10904511"/>
              <a:gd name="connsiteY149" fmla="*/ 2743200 h 4478885"/>
              <a:gd name="connsiteX150" fmla="*/ 10552819 w 10904511"/>
              <a:gd name="connsiteY150" fmla="*/ 2602523 h 4478885"/>
              <a:gd name="connsiteX151" fmla="*/ 10609089 w 10904511"/>
              <a:gd name="connsiteY151" fmla="*/ 2461846 h 4478885"/>
              <a:gd name="connsiteX152" fmla="*/ 10693496 w 10904511"/>
              <a:gd name="connsiteY152" fmla="*/ 2293034 h 4478885"/>
              <a:gd name="connsiteX153" fmla="*/ 10848240 w 10904511"/>
              <a:gd name="connsiteY153" fmla="*/ 1969477 h 4478885"/>
              <a:gd name="connsiteX154" fmla="*/ 10876376 w 10904511"/>
              <a:gd name="connsiteY154" fmla="*/ 1899139 h 4478885"/>
              <a:gd name="connsiteX155" fmla="*/ 10904511 w 10904511"/>
              <a:gd name="connsiteY155" fmla="*/ 1814732 h 4478885"/>
              <a:gd name="connsiteX156" fmla="*/ 10890443 w 10904511"/>
              <a:gd name="connsiteY156" fmla="*/ 1575582 h 4478885"/>
              <a:gd name="connsiteX157" fmla="*/ 10876376 w 10904511"/>
              <a:gd name="connsiteY157" fmla="*/ 1519311 h 4478885"/>
              <a:gd name="connsiteX158" fmla="*/ 10848240 w 10904511"/>
              <a:gd name="connsiteY158" fmla="*/ 1266092 h 4478885"/>
              <a:gd name="connsiteX159" fmla="*/ 10820105 w 10904511"/>
              <a:gd name="connsiteY159" fmla="*/ 1167619 h 4478885"/>
              <a:gd name="connsiteX160" fmla="*/ 10791969 w 10904511"/>
              <a:gd name="connsiteY160" fmla="*/ 1069145 h 4478885"/>
              <a:gd name="connsiteX161" fmla="*/ 10763834 w 10904511"/>
              <a:gd name="connsiteY161" fmla="*/ 1041009 h 4478885"/>
              <a:gd name="connsiteX162" fmla="*/ 10721631 w 10904511"/>
              <a:gd name="connsiteY162" fmla="*/ 956603 h 4478885"/>
              <a:gd name="connsiteX163" fmla="*/ 10679428 w 10904511"/>
              <a:gd name="connsiteY163" fmla="*/ 928468 h 4478885"/>
              <a:gd name="connsiteX164" fmla="*/ 10637225 w 10904511"/>
              <a:gd name="connsiteY164" fmla="*/ 872197 h 4478885"/>
              <a:gd name="connsiteX165" fmla="*/ 10580954 w 10904511"/>
              <a:gd name="connsiteY165" fmla="*/ 829994 h 4478885"/>
              <a:gd name="connsiteX166" fmla="*/ 10468412 w 10904511"/>
              <a:gd name="connsiteY166" fmla="*/ 731520 h 4478885"/>
              <a:gd name="connsiteX167" fmla="*/ 10426209 w 10904511"/>
              <a:gd name="connsiteY167" fmla="*/ 689317 h 4478885"/>
              <a:gd name="connsiteX168" fmla="*/ 10369939 w 10904511"/>
              <a:gd name="connsiteY168" fmla="*/ 647114 h 4478885"/>
              <a:gd name="connsiteX169" fmla="*/ 10327736 w 10904511"/>
              <a:gd name="connsiteY169" fmla="*/ 604911 h 4478885"/>
              <a:gd name="connsiteX170" fmla="*/ 10271465 w 10904511"/>
              <a:gd name="connsiteY170" fmla="*/ 576776 h 4478885"/>
              <a:gd name="connsiteX171" fmla="*/ 10172991 w 10904511"/>
              <a:gd name="connsiteY171" fmla="*/ 520505 h 4478885"/>
              <a:gd name="connsiteX172" fmla="*/ 10130788 w 10904511"/>
              <a:gd name="connsiteY172" fmla="*/ 492369 h 4478885"/>
              <a:gd name="connsiteX173" fmla="*/ 10102652 w 10904511"/>
              <a:gd name="connsiteY173" fmla="*/ 464234 h 4478885"/>
              <a:gd name="connsiteX174" fmla="*/ 10046382 w 10904511"/>
              <a:gd name="connsiteY174" fmla="*/ 450166 h 4478885"/>
              <a:gd name="connsiteX175" fmla="*/ 10004179 w 10904511"/>
              <a:gd name="connsiteY175" fmla="*/ 422031 h 4478885"/>
              <a:gd name="connsiteX176" fmla="*/ 9779096 w 10904511"/>
              <a:gd name="connsiteY176" fmla="*/ 365760 h 4478885"/>
              <a:gd name="connsiteX177" fmla="*/ 9694689 w 10904511"/>
              <a:gd name="connsiteY177" fmla="*/ 337625 h 4478885"/>
              <a:gd name="connsiteX178" fmla="*/ 9202320 w 10904511"/>
              <a:gd name="connsiteY178" fmla="*/ 309489 h 4478885"/>
              <a:gd name="connsiteX179" fmla="*/ 8920966 w 10904511"/>
              <a:gd name="connsiteY179" fmla="*/ 281354 h 4478885"/>
              <a:gd name="connsiteX180" fmla="*/ 8822492 w 10904511"/>
              <a:gd name="connsiteY180" fmla="*/ 267286 h 4478885"/>
              <a:gd name="connsiteX181" fmla="*/ 8653680 w 10904511"/>
              <a:gd name="connsiteY181" fmla="*/ 253219 h 4478885"/>
              <a:gd name="connsiteX182" fmla="*/ 8541139 w 10904511"/>
              <a:gd name="connsiteY182" fmla="*/ 225083 h 4478885"/>
              <a:gd name="connsiteX183" fmla="*/ 8231649 w 10904511"/>
              <a:gd name="connsiteY183" fmla="*/ 196948 h 4478885"/>
              <a:gd name="connsiteX184" fmla="*/ 8119108 w 10904511"/>
              <a:gd name="connsiteY184" fmla="*/ 182880 h 4478885"/>
              <a:gd name="connsiteX185" fmla="*/ 8076905 w 10904511"/>
              <a:gd name="connsiteY185" fmla="*/ 154745 h 4478885"/>
              <a:gd name="connsiteX186" fmla="*/ 8048769 w 10904511"/>
              <a:gd name="connsiteY186" fmla="*/ 126609 h 4478885"/>
              <a:gd name="connsiteX187" fmla="*/ 8006566 w 10904511"/>
              <a:gd name="connsiteY187" fmla="*/ 112542 h 4478885"/>
              <a:gd name="connsiteX188" fmla="*/ 7922160 w 10904511"/>
              <a:gd name="connsiteY188" fmla="*/ 70339 h 4478885"/>
              <a:gd name="connsiteX189" fmla="*/ 7823686 w 10904511"/>
              <a:gd name="connsiteY189" fmla="*/ 42203 h 4478885"/>
              <a:gd name="connsiteX190" fmla="*/ 7697077 w 10904511"/>
              <a:gd name="connsiteY190" fmla="*/ 28136 h 4478885"/>
              <a:gd name="connsiteX191" fmla="*/ 7035896 w 10904511"/>
              <a:gd name="connsiteY191" fmla="*/ 56271 h 4478885"/>
              <a:gd name="connsiteX192" fmla="*/ 6937422 w 10904511"/>
              <a:gd name="connsiteY192" fmla="*/ 70339 h 4478885"/>
              <a:gd name="connsiteX193" fmla="*/ 5136757 w 10904511"/>
              <a:gd name="connsiteY193" fmla="*/ 42203 h 4478885"/>
              <a:gd name="connsiteX194" fmla="*/ 5094554 w 10904511"/>
              <a:gd name="connsiteY194" fmla="*/ 28136 h 4478885"/>
              <a:gd name="connsiteX195" fmla="*/ 4799132 w 10904511"/>
              <a:gd name="connsiteY195" fmla="*/ 14068 h 4478885"/>
              <a:gd name="connsiteX196" fmla="*/ 3096942 w 10904511"/>
              <a:gd name="connsiteY196" fmla="*/ 0 h 4478885"/>
              <a:gd name="connsiteX197" fmla="*/ 2520166 w 10904511"/>
              <a:gd name="connsiteY197" fmla="*/ 28136 h 4478885"/>
              <a:gd name="connsiteX198" fmla="*/ 2407625 w 10904511"/>
              <a:gd name="connsiteY198" fmla="*/ 56271 h 4478885"/>
              <a:gd name="connsiteX199" fmla="*/ 2295083 w 10904511"/>
              <a:gd name="connsiteY199" fmla="*/ 70339 h 4478885"/>
              <a:gd name="connsiteX200" fmla="*/ 1844917 w 10904511"/>
              <a:gd name="connsiteY200" fmla="*/ 84406 h 4478885"/>
              <a:gd name="connsiteX201" fmla="*/ 1760511 w 10904511"/>
              <a:gd name="connsiteY201" fmla="*/ 112542 h 4478885"/>
              <a:gd name="connsiteX202" fmla="*/ 1619834 w 10904511"/>
              <a:gd name="connsiteY202" fmla="*/ 168812 h 4478885"/>
              <a:gd name="connsiteX203" fmla="*/ 1549496 w 10904511"/>
              <a:gd name="connsiteY203" fmla="*/ 182880 h 4478885"/>
              <a:gd name="connsiteX204" fmla="*/ 1479157 w 10904511"/>
              <a:gd name="connsiteY204" fmla="*/ 211016 h 4478885"/>
              <a:gd name="connsiteX205" fmla="*/ 1408819 w 10904511"/>
              <a:gd name="connsiteY205" fmla="*/ 225083 h 4478885"/>
              <a:gd name="connsiteX206" fmla="*/ 1310345 w 10904511"/>
              <a:gd name="connsiteY206" fmla="*/ 239151 h 4478885"/>
              <a:gd name="connsiteX207" fmla="*/ 1225939 w 10904511"/>
              <a:gd name="connsiteY207" fmla="*/ 253219 h 4478885"/>
              <a:gd name="connsiteX208" fmla="*/ 1127465 w 10904511"/>
              <a:gd name="connsiteY208" fmla="*/ 295422 h 4478885"/>
              <a:gd name="connsiteX209" fmla="*/ 986788 w 10904511"/>
              <a:gd name="connsiteY209" fmla="*/ 337625 h 4478885"/>
              <a:gd name="connsiteX210" fmla="*/ 930517 w 10904511"/>
              <a:gd name="connsiteY210" fmla="*/ 365760 h 4478885"/>
              <a:gd name="connsiteX211" fmla="*/ 888314 w 10904511"/>
              <a:gd name="connsiteY211" fmla="*/ 379828 h 4478885"/>
              <a:gd name="connsiteX212" fmla="*/ 846111 w 10904511"/>
              <a:gd name="connsiteY212" fmla="*/ 422031 h 4478885"/>
              <a:gd name="connsiteX213" fmla="*/ 761705 w 10904511"/>
              <a:gd name="connsiteY213" fmla="*/ 436099 h 4478885"/>
              <a:gd name="connsiteX214" fmla="*/ 592892 w 10904511"/>
              <a:gd name="connsiteY214" fmla="*/ 534572 h 4478885"/>
              <a:gd name="connsiteX215" fmla="*/ 508486 w 10904511"/>
              <a:gd name="connsiteY215" fmla="*/ 618979 h 4478885"/>
              <a:gd name="connsiteX216" fmla="*/ 466283 w 10904511"/>
              <a:gd name="connsiteY216" fmla="*/ 787791 h 4478885"/>
              <a:gd name="connsiteX217" fmla="*/ 452216 w 10904511"/>
              <a:gd name="connsiteY217" fmla="*/ 844062 h 4478885"/>
              <a:gd name="connsiteX218" fmla="*/ 438148 w 10904511"/>
              <a:gd name="connsiteY218" fmla="*/ 900332 h 4478885"/>
              <a:gd name="connsiteX219" fmla="*/ 410012 w 10904511"/>
              <a:gd name="connsiteY219" fmla="*/ 1083212 h 4478885"/>
              <a:gd name="connsiteX220" fmla="*/ 395945 w 10904511"/>
              <a:gd name="connsiteY220" fmla="*/ 1125416 h 4478885"/>
              <a:gd name="connsiteX221" fmla="*/ 381877 w 10904511"/>
              <a:gd name="connsiteY221" fmla="*/ 1336431 h 4478885"/>
              <a:gd name="connsiteX222" fmla="*/ 353742 w 10904511"/>
              <a:gd name="connsiteY222" fmla="*/ 1533379 h 4478885"/>
              <a:gd name="connsiteX223" fmla="*/ 325606 w 10904511"/>
              <a:gd name="connsiteY223" fmla="*/ 1617785 h 4478885"/>
              <a:gd name="connsiteX224" fmla="*/ 241200 w 10904511"/>
              <a:gd name="connsiteY224" fmla="*/ 1688123 h 4478885"/>
              <a:gd name="connsiteX225" fmla="*/ 170862 w 10904511"/>
              <a:gd name="connsiteY225" fmla="*/ 1828800 h 4478885"/>
              <a:gd name="connsiteX226" fmla="*/ 156794 w 10904511"/>
              <a:gd name="connsiteY226" fmla="*/ 1871003 h 4478885"/>
              <a:gd name="connsiteX227" fmla="*/ 114591 w 10904511"/>
              <a:gd name="connsiteY227" fmla="*/ 1941342 h 4478885"/>
              <a:gd name="connsiteX228" fmla="*/ 100523 w 10904511"/>
              <a:gd name="connsiteY228" fmla="*/ 2011680 h 4478885"/>
              <a:gd name="connsiteX229" fmla="*/ 58320 w 10904511"/>
              <a:gd name="connsiteY229" fmla="*/ 2138289 h 4478885"/>
              <a:gd name="connsiteX230" fmla="*/ 44252 w 10904511"/>
              <a:gd name="connsiteY230" fmla="*/ 2180492 h 4478885"/>
              <a:gd name="connsiteX231" fmla="*/ 30185 w 10904511"/>
              <a:gd name="connsiteY231" fmla="*/ 2222696 h 4478885"/>
              <a:gd name="connsiteX232" fmla="*/ 30185 w 10904511"/>
              <a:gd name="connsiteY232" fmla="*/ 2926080 h 4478885"/>
              <a:gd name="connsiteX233" fmla="*/ 58320 w 10904511"/>
              <a:gd name="connsiteY233" fmla="*/ 3207434 h 4478885"/>
              <a:gd name="connsiteX234" fmla="*/ 86456 w 10904511"/>
              <a:gd name="connsiteY234" fmla="*/ 3376246 h 4478885"/>
              <a:gd name="connsiteX235" fmla="*/ 114591 w 10904511"/>
              <a:gd name="connsiteY235" fmla="*/ 3516923 h 4478885"/>
              <a:gd name="connsiteX236" fmla="*/ 142726 w 10904511"/>
              <a:gd name="connsiteY236" fmla="*/ 3559126 h 4478885"/>
              <a:gd name="connsiteX237" fmla="*/ 156794 w 10904511"/>
              <a:gd name="connsiteY237" fmla="*/ 3615397 h 4478885"/>
              <a:gd name="connsiteX238" fmla="*/ 170862 w 10904511"/>
              <a:gd name="connsiteY238" fmla="*/ 3685736 h 4478885"/>
              <a:gd name="connsiteX239" fmla="*/ 213065 w 10904511"/>
              <a:gd name="connsiteY239" fmla="*/ 3798277 h 4478885"/>
              <a:gd name="connsiteX240" fmla="*/ 241200 w 10904511"/>
              <a:gd name="connsiteY240" fmla="*/ 3840480 h 4478885"/>
              <a:gd name="connsiteX241" fmla="*/ 269336 w 10904511"/>
              <a:gd name="connsiteY241" fmla="*/ 3924886 h 4478885"/>
              <a:gd name="connsiteX242" fmla="*/ 297471 w 10904511"/>
              <a:gd name="connsiteY242" fmla="*/ 3967089 h 4478885"/>
              <a:gd name="connsiteX243" fmla="*/ 311539 w 10904511"/>
              <a:gd name="connsiteY243" fmla="*/ 4009292 h 4478885"/>
              <a:gd name="connsiteX244" fmla="*/ 339674 w 10904511"/>
              <a:gd name="connsiteY244" fmla="*/ 4051496 h 4478885"/>
              <a:gd name="connsiteX245" fmla="*/ 367809 w 10904511"/>
              <a:gd name="connsiteY245" fmla="*/ 4107766 h 4478885"/>
              <a:gd name="connsiteX246" fmla="*/ 381877 w 10904511"/>
              <a:gd name="connsiteY246" fmla="*/ 4149969 h 4478885"/>
              <a:gd name="connsiteX247" fmla="*/ 410012 w 10904511"/>
              <a:gd name="connsiteY247" fmla="*/ 4178105 h 4478885"/>
              <a:gd name="connsiteX248" fmla="*/ 452216 w 10904511"/>
              <a:gd name="connsiteY248" fmla="*/ 4276579 h 4478885"/>
              <a:gd name="connsiteX249" fmla="*/ 522554 w 10904511"/>
              <a:gd name="connsiteY249" fmla="*/ 4389120 h 4478885"/>
              <a:gd name="connsiteX250" fmla="*/ 550689 w 10904511"/>
              <a:gd name="connsiteY250" fmla="*/ 4417256 h 4478885"/>
              <a:gd name="connsiteX251" fmla="*/ 606960 w 10904511"/>
              <a:gd name="connsiteY251" fmla="*/ 4473526 h 4478885"/>
              <a:gd name="connsiteX252" fmla="*/ 691366 w 10904511"/>
              <a:gd name="connsiteY252" fmla="*/ 4445391 h 4478885"/>
              <a:gd name="connsiteX253" fmla="*/ 1014923 w 10904511"/>
              <a:gd name="connsiteY253" fmla="*/ 4375052 h 4478885"/>
              <a:gd name="connsiteX254" fmla="*/ 1141532 w 10904511"/>
              <a:gd name="connsiteY254" fmla="*/ 4318782 h 4478885"/>
              <a:gd name="connsiteX255" fmla="*/ 1380683 w 10904511"/>
              <a:gd name="connsiteY255" fmla="*/ 4262511 h 4478885"/>
              <a:gd name="connsiteX256" fmla="*/ 1479157 w 10904511"/>
              <a:gd name="connsiteY256" fmla="*/ 4220308 h 4478885"/>
              <a:gd name="connsiteX257" fmla="*/ 1605766 w 10904511"/>
              <a:gd name="connsiteY257" fmla="*/ 4192172 h 4478885"/>
              <a:gd name="connsiteX258" fmla="*/ 1732376 w 10904511"/>
              <a:gd name="connsiteY258" fmla="*/ 4135902 h 4478885"/>
              <a:gd name="connsiteX259" fmla="*/ 1816782 w 10904511"/>
              <a:gd name="connsiteY259" fmla="*/ 4107766 h 4478885"/>
              <a:gd name="connsiteX260" fmla="*/ 1788646 w 10904511"/>
              <a:gd name="connsiteY260" fmla="*/ 3756074 h 4478885"/>
              <a:gd name="connsiteX261" fmla="*/ 1774579 w 10904511"/>
              <a:gd name="connsiteY261" fmla="*/ 3685736 h 4478885"/>
              <a:gd name="connsiteX262" fmla="*/ 1746443 w 10904511"/>
              <a:gd name="connsiteY262" fmla="*/ 3643532 h 4478885"/>
              <a:gd name="connsiteX263" fmla="*/ 1732376 w 10904511"/>
              <a:gd name="connsiteY263" fmla="*/ 3601329 h 4478885"/>
              <a:gd name="connsiteX264" fmla="*/ 1704240 w 10904511"/>
              <a:gd name="connsiteY264" fmla="*/ 3559126 h 4478885"/>
              <a:gd name="connsiteX265" fmla="*/ 1746443 w 10904511"/>
              <a:gd name="connsiteY265" fmla="*/ 3446585 h 4478885"/>
              <a:gd name="connsiteX266" fmla="*/ 1816782 w 10904511"/>
              <a:gd name="connsiteY266" fmla="*/ 3305908 h 4478885"/>
              <a:gd name="connsiteX267" fmla="*/ 1830849 w 10904511"/>
              <a:gd name="connsiteY267" fmla="*/ 3235569 h 4478885"/>
              <a:gd name="connsiteX268" fmla="*/ 1873052 w 10904511"/>
              <a:gd name="connsiteY268" fmla="*/ 3207434 h 4478885"/>
              <a:gd name="connsiteX269" fmla="*/ 1887120 w 10904511"/>
              <a:gd name="connsiteY269" fmla="*/ 3165231 h 4478885"/>
              <a:gd name="connsiteX270" fmla="*/ 1873052 w 10904511"/>
              <a:gd name="connsiteY270" fmla="*/ 3038622 h 4478885"/>
              <a:gd name="connsiteX271" fmla="*/ 1760511 w 10904511"/>
              <a:gd name="connsiteY271" fmla="*/ 2996419 h 4478885"/>
              <a:gd name="connsiteX272" fmla="*/ 1676105 w 10904511"/>
              <a:gd name="connsiteY272" fmla="*/ 2968283 h 4478885"/>
              <a:gd name="connsiteX273" fmla="*/ 1605766 w 10904511"/>
              <a:gd name="connsiteY273" fmla="*/ 2982351 h 4478885"/>
              <a:gd name="connsiteX274" fmla="*/ 1549496 w 10904511"/>
              <a:gd name="connsiteY274" fmla="*/ 2996419 h 4478885"/>
              <a:gd name="connsiteX275" fmla="*/ 1380683 w 10904511"/>
              <a:gd name="connsiteY275" fmla="*/ 2982351 h 4478885"/>
              <a:gd name="connsiteX276" fmla="*/ 1324412 w 10904511"/>
              <a:gd name="connsiteY276" fmla="*/ 2968283 h 4478885"/>
              <a:gd name="connsiteX277" fmla="*/ 1225939 w 10904511"/>
              <a:gd name="connsiteY277" fmla="*/ 2926080 h 4478885"/>
              <a:gd name="connsiteX278" fmla="*/ 1197803 w 10904511"/>
              <a:gd name="connsiteY278" fmla="*/ 2883877 h 4478885"/>
              <a:gd name="connsiteX279" fmla="*/ 1169668 w 10904511"/>
              <a:gd name="connsiteY279" fmla="*/ 2644726 h 4478885"/>
              <a:gd name="connsiteX280" fmla="*/ 1141532 w 10904511"/>
              <a:gd name="connsiteY280" fmla="*/ 2363372 h 4478885"/>
              <a:gd name="connsiteX281" fmla="*/ 1113397 w 10904511"/>
              <a:gd name="connsiteY281" fmla="*/ 2152357 h 4478885"/>
              <a:gd name="connsiteX282" fmla="*/ 1085262 w 10904511"/>
              <a:gd name="connsiteY282" fmla="*/ 2082019 h 4478885"/>
              <a:gd name="connsiteX283" fmla="*/ 1057126 w 10904511"/>
              <a:gd name="connsiteY283" fmla="*/ 1913206 h 4478885"/>
              <a:gd name="connsiteX284" fmla="*/ 1043059 w 10904511"/>
              <a:gd name="connsiteY284" fmla="*/ 1871003 h 4478885"/>
              <a:gd name="connsiteX285" fmla="*/ 1014923 w 10904511"/>
              <a:gd name="connsiteY285" fmla="*/ 1744394 h 4478885"/>
              <a:gd name="connsiteX286" fmla="*/ 1028991 w 10904511"/>
              <a:gd name="connsiteY286" fmla="*/ 1434905 h 4478885"/>
              <a:gd name="connsiteX287" fmla="*/ 1057126 w 10904511"/>
              <a:gd name="connsiteY287" fmla="*/ 1294228 h 4478885"/>
              <a:gd name="connsiteX288" fmla="*/ 1071194 w 10904511"/>
              <a:gd name="connsiteY288" fmla="*/ 1223889 h 4478885"/>
              <a:gd name="connsiteX289" fmla="*/ 1099329 w 10904511"/>
              <a:gd name="connsiteY289" fmla="*/ 1139483 h 4478885"/>
              <a:gd name="connsiteX290" fmla="*/ 1113397 w 10904511"/>
              <a:gd name="connsiteY290" fmla="*/ 1069145 h 4478885"/>
              <a:gd name="connsiteX291" fmla="*/ 1155600 w 10904511"/>
              <a:gd name="connsiteY291" fmla="*/ 956603 h 4478885"/>
              <a:gd name="connsiteX292" fmla="*/ 1183736 w 10904511"/>
              <a:gd name="connsiteY292" fmla="*/ 815926 h 4478885"/>
              <a:gd name="connsiteX293" fmla="*/ 1211871 w 10904511"/>
              <a:gd name="connsiteY293" fmla="*/ 745588 h 4478885"/>
              <a:gd name="connsiteX294" fmla="*/ 1268142 w 10904511"/>
              <a:gd name="connsiteY294" fmla="*/ 548640 h 4478885"/>
              <a:gd name="connsiteX295" fmla="*/ 1296277 w 10904511"/>
              <a:gd name="connsiteY295" fmla="*/ 506437 h 4478885"/>
              <a:gd name="connsiteX296" fmla="*/ 1310345 w 10904511"/>
              <a:gd name="connsiteY296" fmla="*/ 464234 h 4478885"/>
              <a:gd name="connsiteX297" fmla="*/ 1352548 w 10904511"/>
              <a:gd name="connsiteY297" fmla="*/ 436099 h 4478885"/>
              <a:gd name="connsiteX298" fmla="*/ 1380683 w 10904511"/>
              <a:gd name="connsiteY298" fmla="*/ 407963 h 4478885"/>
              <a:gd name="connsiteX299" fmla="*/ 1521360 w 10904511"/>
              <a:gd name="connsiteY299" fmla="*/ 436099 h 4478885"/>
              <a:gd name="connsiteX300" fmla="*/ 1549496 w 10904511"/>
              <a:gd name="connsiteY300" fmla="*/ 464234 h 4478885"/>
              <a:gd name="connsiteX301" fmla="*/ 1591699 w 10904511"/>
              <a:gd name="connsiteY301" fmla="*/ 492369 h 4478885"/>
              <a:gd name="connsiteX302" fmla="*/ 1619834 w 10904511"/>
              <a:gd name="connsiteY302" fmla="*/ 520505 h 4478885"/>
              <a:gd name="connsiteX303" fmla="*/ 1633902 w 10904511"/>
              <a:gd name="connsiteY303" fmla="*/ 534572 h 4478885"/>
              <a:gd name="connsiteX304" fmla="*/ 1633902 w 10904511"/>
              <a:gd name="connsiteY304" fmla="*/ 534572 h 4478885"/>
              <a:gd name="connsiteX305" fmla="*/ 1732376 w 10904511"/>
              <a:gd name="connsiteY305" fmla="*/ 520505 h 447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</a:cxnLst>
            <a:rect l="l" t="t" r="r" b="b"/>
            <a:pathLst>
              <a:path w="10904511" h="4478885">
                <a:moveTo>
                  <a:pt x="1619834" y="450166"/>
                </a:moveTo>
                <a:lnTo>
                  <a:pt x="1619834" y="450166"/>
                </a:lnTo>
                <a:cubicBezTo>
                  <a:pt x="1666726" y="478301"/>
                  <a:pt x="1712362" y="508646"/>
                  <a:pt x="1760511" y="534572"/>
                </a:cubicBezTo>
                <a:cubicBezTo>
                  <a:pt x="1773567" y="541602"/>
                  <a:pt x="1789999" y="541011"/>
                  <a:pt x="1802714" y="548640"/>
                </a:cubicBezTo>
                <a:cubicBezTo>
                  <a:pt x="1886227" y="598749"/>
                  <a:pt x="1764461" y="556649"/>
                  <a:pt x="1873052" y="604911"/>
                </a:cubicBezTo>
                <a:cubicBezTo>
                  <a:pt x="1900153" y="616956"/>
                  <a:pt x="1929323" y="623668"/>
                  <a:pt x="1957459" y="633046"/>
                </a:cubicBezTo>
                <a:lnTo>
                  <a:pt x="1999662" y="647114"/>
                </a:lnTo>
                <a:cubicBezTo>
                  <a:pt x="2013730" y="651803"/>
                  <a:pt x="2029527" y="652957"/>
                  <a:pt x="2041865" y="661182"/>
                </a:cubicBezTo>
                <a:cubicBezTo>
                  <a:pt x="2055933" y="670560"/>
                  <a:pt x="2068028" y="683970"/>
                  <a:pt x="2084068" y="689317"/>
                </a:cubicBezTo>
                <a:cubicBezTo>
                  <a:pt x="2111128" y="698337"/>
                  <a:pt x="2140504" y="697791"/>
                  <a:pt x="2168474" y="703385"/>
                </a:cubicBezTo>
                <a:cubicBezTo>
                  <a:pt x="2187433" y="707177"/>
                  <a:pt x="2205786" y="713660"/>
                  <a:pt x="2224745" y="717452"/>
                </a:cubicBezTo>
                <a:cubicBezTo>
                  <a:pt x="2252715" y="723046"/>
                  <a:pt x="2281307" y="725332"/>
                  <a:pt x="2309151" y="731520"/>
                </a:cubicBezTo>
                <a:cubicBezTo>
                  <a:pt x="2323627" y="734737"/>
                  <a:pt x="2337096" y="741514"/>
                  <a:pt x="2351354" y="745588"/>
                </a:cubicBezTo>
                <a:cubicBezTo>
                  <a:pt x="2369944" y="750900"/>
                  <a:pt x="2388751" y="755462"/>
                  <a:pt x="2407625" y="759656"/>
                </a:cubicBezTo>
                <a:cubicBezTo>
                  <a:pt x="2430966" y="764843"/>
                  <a:pt x="2454767" y="767924"/>
                  <a:pt x="2477963" y="773723"/>
                </a:cubicBezTo>
                <a:cubicBezTo>
                  <a:pt x="2585229" y="800539"/>
                  <a:pt x="2444863" y="775545"/>
                  <a:pt x="2576437" y="801859"/>
                </a:cubicBezTo>
                <a:cubicBezTo>
                  <a:pt x="2604406" y="807453"/>
                  <a:pt x="2632874" y="810332"/>
                  <a:pt x="2660843" y="815926"/>
                </a:cubicBezTo>
                <a:cubicBezTo>
                  <a:pt x="2745117" y="832781"/>
                  <a:pt x="2694585" y="827173"/>
                  <a:pt x="2787452" y="858129"/>
                </a:cubicBezTo>
                <a:cubicBezTo>
                  <a:pt x="2805794" y="864243"/>
                  <a:pt x="2825620" y="865408"/>
                  <a:pt x="2843723" y="872197"/>
                </a:cubicBezTo>
                <a:cubicBezTo>
                  <a:pt x="2960145" y="915855"/>
                  <a:pt x="2832546" y="890504"/>
                  <a:pt x="2984400" y="928468"/>
                </a:cubicBezTo>
                <a:cubicBezTo>
                  <a:pt x="3003157" y="933157"/>
                  <a:pt x="3022152" y="936980"/>
                  <a:pt x="3040671" y="942536"/>
                </a:cubicBezTo>
                <a:cubicBezTo>
                  <a:pt x="3069077" y="951058"/>
                  <a:pt x="3125077" y="970671"/>
                  <a:pt x="3125077" y="970671"/>
                </a:cubicBezTo>
                <a:lnTo>
                  <a:pt x="3153212" y="1055077"/>
                </a:lnTo>
                <a:lnTo>
                  <a:pt x="3167280" y="1097280"/>
                </a:lnTo>
                <a:cubicBezTo>
                  <a:pt x="3162591" y="1153551"/>
                  <a:pt x="3164286" y="1210723"/>
                  <a:pt x="3153212" y="1266092"/>
                </a:cubicBezTo>
                <a:cubicBezTo>
                  <a:pt x="3149896" y="1282671"/>
                  <a:pt x="3132638" y="1293173"/>
                  <a:pt x="3125077" y="1308296"/>
                </a:cubicBezTo>
                <a:cubicBezTo>
                  <a:pt x="3118445" y="1321559"/>
                  <a:pt x="3117641" y="1337236"/>
                  <a:pt x="3111009" y="1350499"/>
                </a:cubicBezTo>
                <a:cubicBezTo>
                  <a:pt x="3056468" y="1459581"/>
                  <a:pt x="3104166" y="1328826"/>
                  <a:pt x="3068806" y="1434905"/>
                </a:cubicBezTo>
                <a:cubicBezTo>
                  <a:pt x="3065830" y="1455741"/>
                  <a:pt x="3047180" y="1591749"/>
                  <a:pt x="3040671" y="1617785"/>
                </a:cubicBezTo>
                <a:cubicBezTo>
                  <a:pt x="3033478" y="1646557"/>
                  <a:pt x="3033507" y="1681220"/>
                  <a:pt x="3012536" y="1702191"/>
                </a:cubicBezTo>
                <a:lnTo>
                  <a:pt x="2956265" y="1758462"/>
                </a:lnTo>
                <a:cubicBezTo>
                  <a:pt x="2951576" y="1772530"/>
                  <a:pt x="2948829" y="1787402"/>
                  <a:pt x="2942197" y="1800665"/>
                </a:cubicBezTo>
                <a:cubicBezTo>
                  <a:pt x="2924450" y="1836160"/>
                  <a:pt x="2912097" y="1844833"/>
                  <a:pt x="2885926" y="1871003"/>
                </a:cubicBezTo>
                <a:cubicBezTo>
                  <a:pt x="2881237" y="1885071"/>
                  <a:pt x="2871859" y="1898377"/>
                  <a:pt x="2871859" y="1913206"/>
                </a:cubicBezTo>
                <a:cubicBezTo>
                  <a:pt x="2871859" y="1946364"/>
                  <a:pt x="2860751" y="1990101"/>
                  <a:pt x="2885926" y="2011680"/>
                </a:cubicBezTo>
                <a:cubicBezTo>
                  <a:pt x="2907583" y="2030243"/>
                  <a:pt x="2942660" y="2004530"/>
                  <a:pt x="2970332" y="1997612"/>
                </a:cubicBezTo>
                <a:cubicBezTo>
                  <a:pt x="2999104" y="1990419"/>
                  <a:pt x="3030062" y="1985928"/>
                  <a:pt x="3054739" y="1969477"/>
                </a:cubicBezTo>
                <a:cubicBezTo>
                  <a:pt x="3109280" y="1933117"/>
                  <a:pt x="3080902" y="1946689"/>
                  <a:pt x="3139145" y="1927274"/>
                </a:cubicBezTo>
                <a:cubicBezTo>
                  <a:pt x="3539869" y="1953990"/>
                  <a:pt x="3235031" y="1921129"/>
                  <a:pt x="3406431" y="1955409"/>
                </a:cubicBezTo>
                <a:cubicBezTo>
                  <a:pt x="3530215" y="1980165"/>
                  <a:pt x="3450910" y="1956168"/>
                  <a:pt x="3533040" y="1983545"/>
                </a:cubicBezTo>
                <a:cubicBezTo>
                  <a:pt x="3551797" y="2002302"/>
                  <a:pt x="3580923" y="2014651"/>
                  <a:pt x="3589311" y="2039816"/>
                </a:cubicBezTo>
                <a:lnTo>
                  <a:pt x="3617446" y="2124222"/>
                </a:lnTo>
                <a:cubicBezTo>
                  <a:pt x="3597851" y="2339772"/>
                  <a:pt x="3599040" y="2212307"/>
                  <a:pt x="3617446" y="2405576"/>
                </a:cubicBezTo>
                <a:cubicBezTo>
                  <a:pt x="3622799" y="2461787"/>
                  <a:pt x="3614908" y="2520419"/>
                  <a:pt x="3631514" y="2574388"/>
                </a:cubicBezTo>
                <a:cubicBezTo>
                  <a:pt x="3635875" y="2588561"/>
                  <a:pt x="3659003" y="2586617"/>
                  <a:pt x="3673717" y="2588456"/>
                </a:cubicBezTo>
                <a:cubicBezTo>
                  <a:pt x="3734385" y="2596039"/>
                  <a:pt x="3795637" y="2597834"/>
                  <a:pt x="3856597" y="2602523"/>
                </a:cubicBezTo>
                <a:lnTo>
                  <a:pt x="3912868" y="2658794"/>
                </a:lnTo>
                <a:lnTo>
                  <a:pt x="3955071" y="2700997"/>
                </a:lnTo>
                <a:cubicBezTo>
                  <a:pt x="3950382" y="2715065"/>
                  <a:pt x="3949622" y="2731133"/>
                  <a:pt x="3941003" y="2743200"/>
                </a:cubicBezTo>
                <a:cubicBezTo>
                  <a:pt x="3925585" y="2764785"/>
                  <a:pt x="3884732" y="2799471"/>
                  <a:pt x="3884732" y="2799471"/>
                </a:cubicBezTo>
                <a:cubicBezTo>
                  <a:pt x="3875354" y="2827606"/>
                  <a:pt x="3873048" y="2859201"/>
                  <a:pt x="3856597" y="2883877"/>
                </a:cubicBezTo>
                <a:cubicBezTo>
                  <a:pt x="3847219" y="2897945"/>
                  <a:pt x="3835329" y="2910630"/>
                  <a:pt x="3828462" y="2926080"/>
                </a:cubicBezTo>
                <a:cubicBezTo>
                  <a:pt x="3816417" y="2953181"/>
                  <a:pt x="3809704" y="2982351"/>
                  <a:pt x="3800326" y="3010486"/>
                </a:cubicBezTo>
                <a:lnTo>
                  <a:pt x="3786259" y="3052689"/>
                </a:lnTo>
                <a:cubicBezTo>
                  <a:pt x="3807798" y="3246547"/>
                  <a:pt x="3768423" y="3132386"/>
                  <a:pt x="3828462" y="3207434"/>
                </a:cubicBezTo>
                <a:cubicBezTo>
                  <a:pt x="3839024" y="3220636"/>
                  <a:pt x="3842260" y="3240676"/>
                  <a:pt x="3856597" y="3249637"/>
                </a:cubicBezTo>
                <a:cubicBezTo>
                  <a:pt x="3881746" y="3265355"/>
                  <a:pt x="3941003" y="3277772"/>
                  <a:pt x="3941003" y="3277772"/>
                </a:cubicBezTo>
                <a:cubicBezTo>
                  <a:pt x="4006652" y="3376247"/>
                  <a:pt x="3969138" y="3343422"/>
                  <a:pt x="4039477" y="3390314"/>
                </a:cubicBezTo>
                <a:cubicBezTo>
                  <a:pt x="4076079" y="3500118"/>
                  <a:pt x="4016119" y="3341210"/>
                  <a:pt x="4123883" y="3502856"/>
                </a:cubicBezTo>
                <a:cubicBezTo>
                  <a:pt x="4163096" y="3561675"/>
                  <a:pt x="4172772" y="3588145"/>
                  <a:pt x="4222357" y="3629465"/>
                </a:cubicBezTo>
                <a:cubicBezTo>
                  <a:pt x="4235345" y="3640289"/>
                  <a:pt x="4251358" y="3647038"/>
                  <a:pt x="4264560" y="3657600"/>
                </a:cubicBezTo>
                <a:cubicBezTo>
                  <a:pt x="4274917" y="3665886"/>
                  <a:pt x="4280113" y="3681542"/>
                  <a:pt x="4292696" y="3685736"/>
                </a:cubicBezTo>
                <a:cubicBezTo>
                  <a:pt x="4324152" y="3696221"/>
                  <a:pt x="4358345" y="3695114"/>
                  <a:pt x="4391169" y="3699803"/>
                </a:cubicBezTo>
                <a:lnTo>
                  <a:pt x="4531846" y="3685736"/>
                </a:lnTo>
                <a:cubicBezTo>
                  <a:pt x="4592756" y="3680440"/>
                  <a:pt x="4654058" y="3679252"/>
                  <a:pt x="4714726" y="3671668"/>
                </a:cubicBezTo>
                <a:cubicBezTo>
                  <a:pt x="4729440" y="3669829"/>
                  <a:pt x="4743044" y="3662807"/>
                  <a:pt x="4756929" y="3657600"/>
                </a:cubicBezTo>
                <a:cubicBezTo>
                  <a:pt x="4780574" y="3648733"/>
                  <a:pt x="4803455" y="3637869"/>
                  <a:pt x="4827268" y="3629465"/>
                </a:cubicBezTo>
                <a:cubicBezTo>
                  <a:pt x="4883201" y="3609724"/>
                  <a:pt x="4941008" y="3595222"/>
                  <a:pt x="4996080" y="3573194"/>
                </a:cubicBezTo>
                <a:cubicBezTo>
                  <a:pt x="5072111" y="3542782"/>
                  <a:pt x="5105198" y="3527951"/>
                  <a:pt x="5193028" y="3502856"/>
                </a:cubicBezTo>
                <a:lnTo>
                  <a:pt x="5291502" y="3474720"/>
                </a:lnTo>
                <a:cubicBezTo>
                  <a:pt x="5423231" y="3435200"/>
                  <a:pt x="5237579" y="3491801"/>
                  <a:pt x="5375908" y="3432517"/>
                </a:cubicBezTo>
                <a:cubicBezTo>
                  <a:pt x="5393679" y="3424901"/>
                  <a:pt x="5413422" y="3423138"/>
                  <a:pt x="5432179" y="3418449"/>
                </a:cubicBezTo>
                <a:cubicBezTo>
                  <a:pt x="5541138" y="3309490"/>
                  <a:pt x="5486614" y="3334655"/>
                  <a:pt x="5572856" y="3305908"/>
                </a:cubicBezTo>
                <a:cubicBezTo>
                  <a:pt x="5582234" y="3296529"/>
                  <a:pt x="5590921" y="3286404"/>
                  <a:pt x="5600991" y="3277772"/>
                </a:cubicBezTo>
                <a:cubicBezTo>
                  <a:pt x="5623788" y="3258232"/>
                  <a:pt x="5650098" y="3242733"/>
                  <a:pt x="5671329" y="3221502"/>
                </a:cubicBezTo>
                <a:cubicBezTo>
                  <a:pt x="5747980" y="3144851"/>
                  <a:pt x="5675129" y="3178032"/>
                  <a:pt x="5755736" y="3151163"/>
                </a:cubicBezTo>
                <a:cubicBezTo>
                  <a:pt x="5769804" y="3137095"/>
                  <a:pt x="5784992" y="3124065"/>
                  <a:pt x="5797939" y="3108960"/>
                </a:cubicBezTo>
                <a:cubicBezTo>
                  <a:pt x="5906219" y="2982633"/>
                  <a:pt x="5777624" y="3115207"/>
                  <a:pt x="5882345" y="3010486"/>
                </a:cubicBezTo>
                <a:cubicBezTo>
                  <a:pt x="5887034" y="2987040"/>
                  <a:pt x="5886701" y="2961997"/>
                  <a:pt x="5896412" y="2940148"/>
                </a:cubicBezTo>
                <a:cubicBezTo>
                  <a:pt x="5905935" y="2918722"/>
                  <a:pt x="5927229" y="2904373"/>
                  <a:pt x="5938616" y="2883877"/>
                </a:cubicBezTo>
                <a:cubicBezTo>
                  <a:pt x="5950880" y="2861803"/>
                  <a:pt x="5958347" y="2837351"/>
                  <a:pt x="5966751" y="2813539"/>
                </a:cubicBezTo>
                <a:cubicBezTo>
                  <a:pt x="5986492" y="2757606"/>
                  <a:pt x="6000993" y="2699799"/>
                  <a:pt x="6023022" y="2644726"/>
                </a:cubicBezTo>
                <a:cubicBezTo>
                  <a:pt x="6032400" y="2621280"/>
                  <a:pt x="6040901" y="2597464"/>
                  <a:pt x="6051157" y="2574388"/>
                </a:cubicBezTo>
                <a:cubicBezTo>
                  <a:pt x="6059674" y="2555225"/>
                  <a:pt x="6071031" y="2537392"/>
                  <a:pt x="6079292" y="2518117"/>
                </a:cubicBezTo>
                <a:cubicBezTo>
                  <a:pt x="6088968" y="2495539"/>
                  <a:pt x="6103462" y="2440796"/>
                  <a:pt x="6107428" y="2419643"/>
                </a:cubicBezTo>
                <a:cubicBezTo>
                  <a:pt x="6117941" y="2363573"/>
                  <a:pt x="6135563" y="2250831"/>
                  <a:pt x="6135563" y="2250831"/>
                </a:cubicBezTo>
                <a:cubicBezTo>
                  <a:pt x="6133741" y="2232613"/>
                  <a:pt x="6126836" y="2059225"/>
                  <a:pt x="6093360" y="2025748"/>
                </a:cubicBezTo>
                <a:lnTo>
                  <a:pt x="6065225" y="1997612"/>
                </a:lnTo>
                <a:lnTo>
                  <a:pt x="6023022" y="1871003"/>
                </a:lnTo>
                <a:lnTo>
                  <a:pt x="6008954" y="1828800"/>
                </a:lnTo>
                <a:lnTo>
                  <a:pt x="5994886" y="1786597"/>
                </a:lnTo>
                <a:cubicBezTo>
                  <a:pt x="6016583" y="1113996"/>
                  <a:pt x="5972747" y="1520469"/>
                  <a:pt x="6023022" y="1294228"/>
                </a:cubicBezTo>
                <a:cubicBezTo>
                  <a:pt x="6028209" y="1270887"/>
                  <a:pt x="6027670" y="1245866"/>
                  <a:pt x="6037089" y="1223889"/>
                </a:cubicBezTo>
                <a:cubicBezTo>
                  <a:pt x="6042314" y="1211698"/>
                  <a:pt x="6055846" y="1205132"/>
                  <a:pt x="6065225" y="1195754"/>
                </a:cubicBezTo>
                <a:cubicBezTo>
                  <a:pt x="6069914" y="1172308"/>
                  <a:pt x="6073493" y="1148612"/>
                  <a:pt x="6079292" y="1125416"/>
                </a:cubicBezTo>
                <a:cubicBezTo>
                  <a:pt x="6082888" y="1111030"/>
                  <a:pt x="6089286" y="1097470"/>
                  <a:pt x="6093360" y="1083212"/>
                </a:cubicBezTo>
                <a:cubicBezTo>
                  <a:pt x="6098672" y="1064622"/>
                  <a:pt x="6102116" y="1045532"/>
                  <a:pt x="6107428" y="1026942"/>
                </a:cubicBezTo>
                <a:cubicBezTo>
                  <a:pt x="6111502" y="1012684"/>
                  <a:pt x="6117422" y="998997"/>
                  <a:pt x="6121496" y="984739"/>
                </a:cubicBezTo>
                <a:cubicBezTo>
                  <a:pt x="6126807" y="966149"/>
                  <a:pt x="6126917" y="945761"/>
                  <a:pt x="6135563" y="928468"/>
                </a:cubicBezTo>
                <a:cubicBezTo>
                  <a:pt x="6141495" y="916605"/>
                  <a:pt x="6155413" y="910689"/>
                  <a:pt x="6163699" y="900332"/>
                </a:cubicBezTo>
                <a:cubicBezTo>
                  <a:pt x="6174261" y="887130"/>
                  <a:pt x="6179110" y="869262"/>
                  <a:pt x="6191834" y="858129"/>
                </a:cubicBezTo>
                <a:cubicBezTo>
                  <a:pt x="6251367" y="806038"/>
                  <a:pt x="6260479" y="807113"/>
                  <a:pt x="6318443" y="787791"/>
                </a:cubicBezTo>
                <a:cubicBezTo>
                  <a:pt x="6381568" y="724669"/>
                  <a:pt x="6306601" y="791244"/>
                  <a:pt x="6388782" y="745588"/>
                </a:cubicBezTo>
                <a:cubicBezTo>
                  <a:pt x="6418341" y="729166"/>
                  <a:pt x="6441109" y="700010"/>
                  <a:pt x="6473188" y="689317"/>
                </a:cubicBezTo>
                <a:cubicBezTo>
                  <a:pt x="6627113" y="638007"/>
                  <a:pt x="6393959" y="719840"/>
                  <a:pt x="6557594" y="647114"/>
                </a:cubicBezTo>
                <a:cubicBezTo>
                  <a:pt x="6584695" y="635069"/>
                  <a:pt x="6615474" y="632242"/>
                  <a:pt x="6642000" y="618979"/>
                </a:cubicBezTo>
                <a:cubicBezTo>
                  <a:pt x="6711534" y="584211"/>
                  <a:pt x="6678376" y="597474"/>
                  <a:pt x="6740474" y="576776"/>
                </a:cubicBezTo>
                <a:cubicBezTo>
                  <a:pt x="6754542" y="567397"/>
                  <a:pt x="6766846" y="554577"/>
                  <a:pt x="6782677" y="548640"/>
                </a:cubicBezTo>
                <a:cubicBezTo>
                  <a:pt x="6854342" y="521765"/>
                  <a:pt x="6900841" y="539886"/>
                  <a:pt x="6979625" y="548640"/>
                </a:cubicBezTo>
                <a:cubicBezTo>
                  <a:pt x="7024198" y="563498"/>
                  <a:pt x="7025075" y="559678"/>
                  <a:pt x="7064031" y="590843"/>
                </a:cubicBezTo>
                <a:cubicBezTo>
                  <a:pt x="7074388" y="599129"/>
                  <a:pt x="7080303" y="613047"/>
                  <a:pt x="7092166" y="618979"/>
                </a:cubicBezTo>
                <a:cubicBezTo>
                  <a:pt x="7152776" y="649284"/>
                  <a:pt x="7223199" y="655909"/>
                  <a:pt x="7289114" y="661182"/>
                </a:cubicBezTo>
                <a:cubicBezTo>
                  <a:pt x="7368714" y="667550"/>
                  <a:pt x="7448548" y="670560"/>
                  <a:pt x="7528265" y="675249"/>
                </a:cubicBezTo>
                <a:cubicBezTo>
                  <a:pt x="7565779" y="679938"/>
                  <a:pt x="7603440" y="683568"/>
                  <a:pt x="7640806" y="689317"/>
                </a:cubicBezTo>
                <a:cubicBezTo>
                  <a:pt x="7733752" y="703617"/>
                  <a:pt x="7683459" y="697484"/>
                  <a:pt x="7753348" y="717452"/>
                </a:cubicBezTo>
                <a:cubicBezTo>
                  <a:pt x="7771938" y="722763"/>
                  <a:pt x="7791100" y="725964"/>
                  <a:pt x="7809619" y="731520"/>
                </a:cubicBezTo>
                <a:cubicBezTo>
                  <a:pt x="7838026" y="740042"/>
                  <a:pt x="7869349" y="743205"/>
                  <a:pt x="7894025" y="759656"/>
                </a:cubicBezTo>
                <a:cubicBezTo>
                  <a:pt x="7908093" y="769034"/>
                  <a:pt x="7923240" y="776967"/>
                  <a:pt x="7936228" y="787791"/>
                </a:cubicBezTo>
                <a:cubicBezTo>
                  <a:pt x="8044544" y="878054"/>
                  <a:pt x="7915852" y="788275"/>
                  <a:pt x="8020634" y="858129"/>
                </a:cubicBezTo>
                <a:cubicBezTo>
                  <a:pt x="8030012" y="876886"/>
                  <a:pt x="8037136" y="896951"/>
                  <a:pt x="8048769" y="914400"/>
                </a:cubicBezTo>
                <a:cubicBezTo>
                  <a:pt x="8071914" y="949117"/>
                  <a:pt x="8096379" y="949645"/>
                  <a:pt x="8133176" y="970671"/>
                </a:cubicBezTo>
                <a:cubicBezTo>
                  <a:pt x="8147856" y="979059"/>
                  <a:pt x="8161311" y="989428"/>
                  <a:pt x="8175379" y="998806"/>
                </a:cubicBezTo>
                <a:cubicBezTo>
                  <a:pt x="8184757" y="1012874"/>
                  <a:pt x="8192952" y="1027807"/>
                  <a:pt x="8203514" y="1041009"/>
                </a:cubicBezTo>
                <a:cubicBezTo>
                  <a:pt x="8211799" y="1051366"/>
                  <a:pt x="8225718" y="1057282"/>
                  <a:pt x="8231649" y="1069145"/>
                </a:cubicBezTo>
                <a:cubicBezTo>
                  <a:pt x="8244912" y="1095671"/>
                  <a:pt x="8243334" y="1128875"/>
                  <a:pt x="8259785" y="1153551"/>
                </a:cubicBezTo>
                <a:cubicBezTo>
                  <a:pt x="8269163" y="1167619"/>
                  <a:pt x="8281053" y="1180304"/>
                  <a:pt x="8287920" y="1195754"/>
                </a:cubicBezTo>
                <a:cubicBezTo>
                  <a:pt x="8287931" y="1195779"/>
                  <a:pt x="8323085" y="1301248"/>
                  <a:pt x="8330123" y="1322363"/>
                </a:cubicBezTo>
                <a:cubicBezTo>
                  <a:pt x="8350337" y="1383007"/>
                  <a:pt x="8356455" y="1397754"/>
                  <a:pt x="8372326" y="1477108"/>
                </a:cubicBezTo>
                <a:cubicBezTo>
                  <a:pt x="8377015" y="1500554"/>
                  <a:pt x="8381018" y="1524148"/>
                  <a:pt x="8386394" y="1547446"/>
                </a:cubicBezTo>
                <a:cubicBezTo>
                  <a:pt x="8427092" y="1723806"/>
                  <a:pt x="8405183" y="1594569"/>
                  <a:pt x="8428597" y="1758462"/>
                </a:cubicBezTo>
                <a:cubicBezTo>
                  <a:pt x="8433286" y="1899139"/>
                  <a:pt x="8436551" y="2039870"/>
                  <a:pt x="8442665" y="2180492"/>
                </a:cubicBezTo>
                <a:cubicBezTo>
                  <a:pt x="8452312" y="2402368"/>
                  <a:pt x="8439946" y="2338434"/>
                  <a:pt x="8470800" y="2461846"/>
                </a:cubicBezTo>
                <a:cubicBezTo>
                  <a:pt x="8475489" y="2583766"/>
                  <a:pt x="8477907" y="2705795"/>
                  <a:pt x="8484868" y="2827606"/>
                </a:cubicBezTo>
                <a:cubicBezTo>
                  <a:pt x="8496283" y="3027362"/>
                  <a:pt x="8490818" y="2888466"/>
                  <a:pt x="8513003" y="3010486"/>
                </a:cubicBezTo>
                <a:cubicBezTo>
                  <a:pt x="8518934" y="3043109"/>
                  <a:pt x="8521139" y="3076337"/>
                  <a:pt x="8527071" y="3108960"/>
                </a:cubicBezTo>
                <a:cubicBezTo>
                  <a:pt x="8531041" y="3130796"/>
                  <a:pt x="8561548" y="3243842"/>
                  <a:pt x="8569274" y="3249637"/>
                </a:cubicBezTo>
                <a:cubicBezTo>
                  <a:pt x="8588031" y="3263705"/>
                  <a:pt x="8605663" y="3279414"/>
                  <a:pt x="8625545" y="3291840"/>
                </a:cubicBezTo>
                <a:cubicBezTo>
                  <a:pt x="8757415" y="3374259"/>
                  <a:pt x="8615610" y="3270676"/>
                  <a:pt x="8724019" y="3348111"/>
                </a:cubicBezTo>
                <a:cubicBezTo>
                  <a:pt x="8947442" y="3507699"/>
                  <a:pt x="8675155" y="3311833"/>
                  <a:pt x="8808425" y="3418449"/>
                </a:cubicBezTo>
                <a:cubicBezTo>
                  <a:pt x="8821627" y="3429011"/>
                  <a:pt x="8836560" y="3437206"/>
                  <a:pt x="8850628" y="3446585"/>
                </a:cubicBezTo>
                <a:cubicBezTo>
                  <a:pt x="8902209" y="3437206"/>
                  <a:pt x="8954510" y="3431165"/>
                  <a:pt x="9005372" y="3418449"/>
                </a:cubicBezTo>
                <a:cubicBezTo>
                  <a:pt x="9048530" y="3407659"/>
                  <a:pt x="9089372" y="3389029"/>
                  <a:pt x="9131982" y="3376246"/>
                </a:cubicBezTo>
                <a:cubicBezTo>
                  <a:pt x="9183192" y="3360883"/>
                  <a:pt x="9234737" y="3346520"/>
                  <a:pt x="9286726" y="3334043"/>
                </a:cubicBezTo>
                <a:cubicBezTo>
                  <a:pt x="9425240" y="3300800"/>
                  <a:pt x="9503277" y="3288276"/>
                  <a:pt x="9638419" y="3263705"/>
                </a:cubicBezTo>
                <a:cubicBezTo>
                  <a:pt x="9690000" y="3244948"/>
                  <a:pt x="9741094" y="3224790"/>
                  <a:pt x="9793163" y="3207434"/>
                </a:cubicBezTo>
                <a:cubicBezTo>
                  <a:pt x="9895264" y="3173400"/>
                  <a:pt x="9906362" y="3179134"/>
                  <a:pt x="10018246" y="3151163"/>
                </a:cubicBezTo>
                <a:cubicBezTo>
                  <a:pt x="10051365" y="3142883"/>
                  <a:pt x="10083601" y="3131308"/>
                  <a:pt x="10116720" y="3123028"/>
                </a:cubicBezTo>
                <a:cubicBezTo>
                  <a:pt x="10139917" y="3117229"/>
                  <a:pt x="10163991" y="3115251"/>
                  <a:pt x="10187059" y="3108960"/>
                </a:cubicBezTo>
                <a:cubicBezTo>
                  <a:pt x="10215671" y="3101157"/>
                  <a:pt x="10271465" y="3080825"/>
                  <a:pt x="10271465" y="3080825"/>
                </a:cubicBezTo>
                <a:cubicBezTo>
                  <a:pt x="10322413" y="2978930"/>
                  <a:pt x="10397112" y="2824961"/>
                  <a:pt x="10454345" y="2743200"/>
                </a:cubicBezTo>
                <a:cubicBezTo>
                  <a:pt x="10487170" y="2696308"/>
                  <a:pt x="10525234" y="2652677"/>
                  <a:pt x="10552819" y="2602523"/>
                </a:cubicBezTo>
                <a:cubicBezTo>
                  <a:pt x="10577158" y="2558270"/>
                  <a:pt x="10588190" y="2507824"/>
                  <a:pt x="10609089" y="2461846"/>
                </a:cubicBezTo>
                <a:cubicBezTo>
                  <a:pt x="10635122" y="2404572"/>
                  <a:pt x="10663370" y="2348265"/>
                  <a:pt x="10693496" y="2293034"/>
                </a:cubicBezTo>
                <a:cubicBezTo>
                  <a:pt x="10841069" y="2022484"/>
                  <a:pt x="10722962" y="2291620"/>
                  <a:pt x="10848240" y="1969477"/>
                </a:cubicBezTo>
                <a:cubicBezTo>
                  <a:pt x="10857393" y="1945942"/>
                  <a:pt x="10868391" y="1923095"/>
                  <a:pt x="10876376" y="1899139"/>
                </a:cubicBezTo>
                <a:lnTo>
                  <a:pt x="10904511" y="1814732"/>
                </a:lnTo>
                <a:cubicBezTo>
                  <a:pt x="10899822" y="1735015"/>
                  <a:pt x="10898014" y="1655077"/>
                  <a:pt x="10890443" y="1575582"/>
                </a:cubicBezTo>
                <a:cubicBezTo>
                  <a:pt x="10888610" y="1556335"/>
                  <a:pt x="10878988" y="1538468"/>
                  <a:pt x="10876376" y="1519311"/>
                </a:cubicBezTo>
                <a:cubicBezTo>
                  <a:pt x="10864901" y="1435164"/>
                  <a:pt x="10871571" y="1347750"/>
                  <a:pt x="10848240" y="1266092"/>
                </a:cubicBezTo>
                <a:cubicBezTo>
                  <a:pt x="10838862" y="1233268"/>
                  <a:pt x="10829087" y="1200554"/>
                  <a:pt x="10820105" y="1167619"/>
                </a:cubicBezTo>
                <a:cubicBezTo>
                  <a:pt x="10817039" y="1156377"/>
                  <a:pt x="10800955" y="1084121"/>
                  <a:pt x="10791969" y="1069145"/>
                </a:cubicBezTo>
                <a:cubicBezTo>
                  <a:pt x="10785145" y="1057772"/>
                  <a:pt x="10773212" y="1050388"/>
                  <a:pt x="10763834" y="1041009"/>
                </a:cubicBezTo>
                <a:cubicBezTo>
                  <a:pt x="10752393" y="1006685"/>
                  <a:pt x="10748901" y="983873"/>
                  <a:pt x="10721631" y="956603"/>
                </a:cubicBezTo>
                <a:cubicBezTo>
                  <a:pt x="10709676" y="944648"/>
                  <a:pt x="10693496" y="937846"/>
                  <a:pt x="10679428" y="928468"/>
                </a:cubicBezTo>
                <a:cubicBezTo>
                  <a:pt x="10665360" y="909711"/>
                  <a:pt x="10653804" y="888776"/>
                  <a:pt x="10637225" y="872197"/>
                </a:cubicBezTo>
                <a:cubicBezTo>
                  <a:pt x="10620646" y="855618"/>
                  <a:pt x="10598966" y="845004"/>
                  <a:pt x="10580954" y="829994"/>
                </a:cubicBezTo>
                <a:cubicBezTo>
                  <a:pt x="10542660" y="798083"/>
                  <a:pt x="10505296" y="765051"/>
                  <a:pt x="10468412" y="731520"/>
                </a:cubicBezTo>
                <a:cubicBezTo>
                  <a:pt x="10453691" y="718137"/>
                  <a:pt x="10441314" y="702264"/>
                  <a:pt x="10426209" y="689317"/>
                </a:cubicBezTo>
                <a:cubicBezTo>
                  <a:pt x="10408408" y="674059"/>
                  <a:pt x="10387740" y="662372"/>
                  <a:pt x="10369939" y="647114"/>
                </a:cubicBezTo>
                <a:cubicBezTo>
                  <a:pt x="10354834" y="634167"/>
                  <a:pt x="10343925" y="616474"/>
                  <a:pt x="10327736" y="604911"/>
                </a:cubicBezTo>
                <a:cubicBezTo>
                  <a:pt x="10310671" y="592722"/>
                  <a:pt x="10290222" y="586154"/>
                  <a:pt x="10271465" y="576776"/>
                </a:cubicBezTo>
                <a:cubicBezTo>
                  <a:pt x="10216790" y="522101"/>
                  <a:pt x="10272176" y="570098"/>
                  <a:pt x="10172991" y="520505"/>
                </a:cubicBezTo>
                <a:cubicBezTo>
                  <a:pt x="10157869" y="512944"/>
                  <a:pt x="10143990" y="502931"/>
                  <a:pt x="10130788" y="492369"/>
                </a:cubicBezTo>
                <a:cubicBezTo>
                  <a:pt x="10120431" y="484084"/>
                  <a:pt x="10114515" y="470165"/>
                  <a:pt x="10102652" y="464234"/>
                </a:cubicBezTo>
                <a:cubicBezTo>
                  <a:pt x="10085359" y="455588"/>
                  <a:pt x="10065139" y="454855"/>
                  <a:pt x="10046382" y="450166"/>
                </a:cubicBezTo>
                <a:cubicBezTo>
                  <a:pt x="10032314" y="440788"/>
                  <a:pt x="10019629" y="428898"/>
                  <a:pt x="10004179" y="422031"/>
                </a:cubicBezTo>
                <a:cubicBezTo>
                  <a:pt x="9877854" y="365888"/>
                  <a:pt x="9943292" y="420491"/>
                  <a:pt x="9779096" y="365760"/>
                </a:cubicBezTo>
                <a:cubicBezTo>
                  <a:pt x="9750960" y="356382"/>
                  <a:pt x="9724048" y="341819"/>
                  <a:pt x="9694689" y="337625"/>
                </a:cubicBezTo>
                <a:cubicBezTo>
                  <a:pt x="9466154" y="304976"/>
                  <a:pt x="9629352" y="324740"/>
                  <a:pt x="9202320" y="309489"/>
                </a:cubicBezTo>
                <a:cubicBezTo>
                  <a:pt x="9045151" y="278057"/>
                  <a:pt x="9208039" y="307452"/>
                  <a:pt x="8920966" y="281354"/>
                </a:cubicBezTo>
                <a:cubicBezTo>
                  <a:pt x="8887944" y="278352"/>
                  <a:pt x="8855468" y="270757"/>
                  <a:pt x="8822492" y="267286"/>
                </a:cubicBezTo>
                <a:cubicBezTo>
                  <a:pt x="8766337" y="261375"/>
                  <a:pt x="8709951" y="257908"/>
                  <a:pt x="8653680" y="253219"/>
                </a:cubicBezTo>
                <a:cubicBezTo>
                  <a:pt x="8616166" y="243840"/>
                  <a:pt x="8579674" y="228294"/>
                  <a:pt x="8541139" y="225083"/>
                </a:cubicBezTo>
                <a:cubicBezTo>
                  <a:pt x="8419694" y="214963"/>
                  <a:pt x="8349783" y="210074"/>
                  <a:pt x="8231649" y="196948"/>
                </a:cubicBezTo>
                <a:cubicBezTo>
                  <a:pt x="8194075" y="192773"/>
                  <a:pt x="8156622" y="187569"/>
                  <a:pt x="8119108" y="182880"/>
                </a:cubicBezTo>
                <a:cubicBezTo>
                  <a:pt x="8105040" y="173502"/>
                  <a:pt x="8090107" y="165307"/>
                  <a:pt x="8076905" y="154745"/>
                </a:cubicBezTo>
                <a:cubicBezTo>
                  <a:pt x="8066548" y="146459"/>
                  <a:pt x="8060142" y="133433"/>
                  <a:pt x="8048769" y="126609"/>
                </a:cubicBezTo>
                <a:cubicBezTo>
                  <a:pt x="8036054" y="118980"/>
                  <a:pt x="8020634" y="117231"/>
                  <a:pt x="8006566" y="112542"/>
                </a:cubicBezTo>
                <a:cubicBezTo>
                  <a:pt x="7962388" y="68362"/>
                  <a:pt x="7994756" y="91080"/>
                  <a:pt x="7922160" y="70339"/>
                </a:cubicBezTo>
                <a:cubicBezTo>
                  <a:pt x="7879263" y="58083"/>
                  <a:pt x="7871332" y="49533"/>
                  <a:pt x="7823686" y="42203"/>
                </a:cubicBezTo>
                <a:cubicBezTo>
                  <a:pt x="7781717" y="35746"/>
                  <a:pt x="7739280" y="32825"/>
                  <a:pt x="7697077" y="28136"/>
                </a:cubicBezTo>
                <a:cubicBezTo>
                  <a:pt x="7506107" y="34296"/>
                  <a:pt x="7240604" y="38470"/>
                  <a:pt x="7035896" y="56271"/>
                </a:cubicBezTo>
                <a:cubicBezTo>
                  <a:pt x="7002863" y="59144"/>
                  <a:pt x="6970247" y="65650"/>
                  <a:pt x="6937422" y="70339"/>
                </a:cubicBezTo>
                <a:cubicBezTo>
                  <a:pt x="5510430" y="27096"/>
                  <a:pt x="8117054" y="103025"/>
                  <a:pt x="5136757" y="42203"/>
                </a:cubicBezTo>
                <a:cubicBezTo>
                  <a:pt x="5121932" y="41900"/>
                  <a:pt x="5109331" y="29367"/>
                  <a:pt x="5094554" y="28136"/>
                </a:cubicBezTo>
                <a:cubicBezTo>
                  <a:pt x="4996309" y="19949"/>
                  <a:pt x="4897708" y="15456"/>
                  <a:pt x="4799132" y="14068"/>
                </a:cubicBezTo>
                <a:lnTo>
                  <a:pt x="3096942" y="0"/>
                </a:lnTo>
                <a:cubicBezTo>
                  <a:pt x="2959982" y="5073"/>
                  <a:pt x="2683155" y="10979"/>
                  <a:pt x="2520166" y="28136"/>
                </a:cubicBezTo>
                <a:cubicBezTo>
                  <a:pt x="2333247" y="47811"/>
                  <a:pt x="2535794" y="32967"/>
                  <a:pt x="2407625" y="56271"/>
                </a:cubicBezTo>
                <a:cubicBezTo>
                  <a:pt x="2370429" y="63034"/>
                  <a:pt x="2332842" y="68451"/>
                  <a:pt x="2295083" y="70339"/>
                </a:cubicBezTo>
                <a:cubicBezTo>
                  <a:pt x="2145142" y="77836"/>
                  <a:pt x="1994972" y="79717"/>
                  <a:pt x="1844917" y="84406"/>
                </a:cubicBezTo>
                <a:cubicBezTo>
                  <a:pt x="1816782" y="93785"/>
                  <a:pt x="1788191" y="101896"/>
                  <a:pt x="1760511" y="112542"/>
                </a:cubicBezTo>
                <a:cubicBezTo>
                  <a:pt x="1725214" y="126118"/>
                  <a:pt x="1664025" y="157764"/>
                  <a:pt x="1619834" y="168812"/>
                </a:cubicBezTo>
                <a:cubicBezTo>
                  <a:pt x="1596638" y="174611"/>
                  <a:pt x="1572398" y="176009"/>
                  <a:pt x="1549496" y="182880"/>
                </a:cubicBezTo>
                <a:cubicBezTo>
                  <a:pt x="1525309" y="190136"/>
                  <a:pt x="1503345" y="203760"/>
                  <a:pt x="1479157" y="211016"/>
                </a:cubicBezTo>
                <a:cubicBezTo>
                  <a:pt x="1456255" y="217887"/>
                  <a:pt x="1432404" y="221152"/>
                  <a:pt x="1408819" y="225083"/>
                </a:cubicBezTo>
                <a:cubicBezTo>
                  <a:pt x="1376112" y="230534"/>
                  <a:pt x="1343117" y="234109"/>
                  <a:pt x="1310345" y="239151"/>
                </a:cubicBezTo>
                <a:cubicBezTo>
                  <a:pt x="1282153" y="243488"/>
                  <a:pt x="1254074" y="248530"/>
                  <a:pt x="1225939" y="253219"/>
                </a:cubicBezTo>
                <a:cubicBezTo>
                  <a:pt x="1140414" y="310235"/>
                  <a:pt x="1231283" y="256490"/>
                  <a:pt x="1127465" y="295422"/>
                </a:cubicBezTo>
                <a:cubicBezTo>
                  <a:pt x="996613" y="344491"/>
                  <a:pt x="1158620" y="308986"/>
                  <a:pt x="986788" y="337625"/>
                </a:cubicBezTo>
                <a:cubicBezTo>
                  <a:pt x="968031" y="347003"/>
                  <a:pt x="949792" y="357499"/>
                  <a:pt x="930517" y="365760"/>
                </a:cubicBezTo>
                <a:cubicBezTo>
                  <a:pt x="916887" y="371601"/>
                  <a:pt x="900652" y="371603"/>
                  <a:pt x="888314" y="379828"/>
                </a:cubicBezTo>
                <a:cubicBezTo>
                  <a:pt x="871761" y="390864"/>
                  <a:pt x="864291" y="413951"/>
                  <a:pt x="846111" y="422031"/>
                </a:cubicBezTo>
                <a:cubicBezTo>
                  <a:pt x="820046" y="433616"/>
                  <a:pt x="789840" y="431410"/>
                  <a:pt x="761705" y="436099"/>
                </a:cubicBezTo>
                <a:cubicBezTo>
                  <a:pt x="715637" y="459133"/>
                  <a:pt x="629748" y="497716"/>
                  <a:pt x="592892" y="534572"/>
                </a:cubicBezTo>
                <a:lnTo>
                  <a:pt x="508486" y="618979"/>
                </a:lnTo>
                <a:lnTo>
                  <a:pt x="466283" y="787791"/>
                </a:lnTo>
                <a:lnTo>
                  <a:pt x="452216" y="844062"/>
                </a:lnTo>
                <a:lnTo>
                  <a:pt x="438148" y="900332"/>
                </a:lnTo>
                <a:cubicBezTo>
                  <a:pt x="429605" y="968677"/>
                  <a:pt x="426125" y="1018760"/>
                  <a:pt x="410012" y="1083212"/>
                </a:cubicBezTo>
                <a:cubicBezTo>
                  <a:pt x="406416" y="1097598"/>
                  <a:pt x="400634" y="1111348"/>
                  <a:pt x="395945" y="1125416"/>
                </a:cubicBezTo>
                <a:cubicBezTo>
                  <a:pt x="391256" y="1195754"/>
                  <a:pt x="387499" y="1266161"/>
                  <a:pt x="381877" y="1336431"/>
                </a:cubicBezTo>
                <a:cubicBezTo>
                  <a:pt x="374768" y="1425294"/>
                  <a:pt x="375594" y="1460539"/>
                  <a:pt x="353742" y="1533379"/>
                </a:cubicBezTo>
                <a:cubicBezTo>
                  <a:pt x="345220" y="1561786"/>
                  <a:pt x="350282" y="1601334"/>
                  <a:pt x="325606" y="1617785"/>
                </a:cubicBezTo>
                <a:cubicBezTo>
                  <a:pt x="266850" y="1656955"/>
                  <a:pt x="295358" y="1633965"/>
                  <a:pt x="241200" y="1688123"/>
                </a:cubicBezTo>
                <a:cubicBezTo>
                  <a:pt x="168932" y="1868796"/>
                  <a:pt x="262848" y="1644830"/>
                  <a:pt x="170862" y="1828800"/>
                </a:cubicBezTo>
                <a:cubicBezTo>
                  <a:pt x="164230" y="1842063"/>
                  <a:pt x="163426" y="1857740"/>
                  <a:pt x="156794" y="1871003"/>
                </a:cubicBezTo>
                <a:cubicBezTo>
                  <a:pt x="144566" y="1895459"/>
                  <a:pt x="128659" y="1917896"/>
                  <a:pt x="114591" y="1941342"/>
                </a:cubicBezTo>
                <a:cubicBezTo>
                  <a:pt x="109902" y="1964788"/>
                  <a:pt x="106814" y="1988612"/>
                  <a:pt x="100523" y="2011680"/>
                </a:cubicBezTo>
                <a:cubicBezTo>
                  <a:pt x="100518" y="2011699"/>
                  <a:pt x="65357" y="2117178"/>
                  <a:pt x="58320" y="2138289"/>
                </a:cubicBezTo>
                <a:lnTo>
                  <a:pt x="44252" y="2180492"/>
                </a:lnTo>
                <a:lnTo>
                  <a:pt x="30185" y="2222696"/>
                </a:lnTo>
                <a:cubicBezTo>
                  <a:pt x="0" y="2524542"/>
                  <a:pt x="4776" y="2417893"/>
                  <a:pt x="30185" y="2926080"/>
                </a:cubicBezTo>
                <a:cubicBezTo>
                  <a:pt x="34892" y="3020215"/>
                  <a:pt x="42825" y="3114464"/>
                  <a:pt x="58320" y="3207434"/>
                </a:cubicBezTo>
                <a:lnTo>
                  <a:pt x="86456" y="3376246"/>
                </a:lnTo>
                <a:cubicBezTo>
                  <a:pt x="89631" y="3395293"/>
                  <a:pt x="103143" y="3490210"/>
                  <a:pt x="114591" y="3516923"/>
                </a:cubicBezTo>
                <a:cubicBezTo>
                  <a:pt x="121251" y="3532463"/>
                  <a:pt x="133348" y="3545058"/>
                  <a:pt x="142726" y="3559126"/>
                </a:cubicBezTo>
                <a:cubicBezTo>
                  <a:pt x="147415" y="3577883"/>
                  <a:pt x="152600" y="3596523"/>
                  <a:pt x="156794" y="3615397"/>
                </a:cubicBezTo>
                <a:cubicBezTo>
                  <a:pt x="161981" y="3638738"/>
                  <a:pt x="163830" y="3662883"/>
                  <a:pt x="170862" y="3685736"/>
                </a:cubicBezTo>
                <a:cubicBezTo>
                  <a:pt x="182644" y="3724029"/>
                  <a:pt x="196486" y="3761803"/>
                  <a:pt x="213065" y="3798277"/>
                </a:cubicBezTo>
                <a:cubicBezTo>
                  <a:pt x="220061" y="3813669"/>
                  <a:pt x="234333" y="3825030"/>
                  <a:pt x="241200" y="3840480"/>
                </a:cubicBezTo>
                <a:cubicBezTo>
                  <a:pt x="253245" y="3867581"/>
                  <a:pt x="257291" y="3897785"/>
                  <a:pt x="269336" y="3924886"/>
                </a:cubicBezTo>
                <a:cubicBezTo>
                  <a:pt x="276203" y="3940336"/>
                  <a:pt x="289910" y="3951967"/>
                  <a:pt x="297471" y="3967089"/>
                </a:cubicBezTo>
                <a:cubicBezTo>
                  <a:pt x="304103" y="3980352"/>
                  <a:pt x="304907" y="3996029"/>
                  <a:pt x="311539" y="4009292"/>
                </a:cubicBezTo>
                <a:cubicBezTo>
                  <a:pt x="319100" y="4024415"/>
                  <a:pt x="331286" y="4036816"/>
                  <a:pt x="339674" y="4051496"/>
                </a:cubicBezTo>
                <a:cubicBezTo>
                  <a:pt x="350078" y="4069704"/>
                  <a:pt x="359548" y="4088491"/>
                  <a:pt x="367809" y="4107766"/>
                </a:cubicBezTo>
                <a:cubicBezTo>
                  <a:pt x="373650" y="4121396"/>
                  <a:pt x="374248" y="4137253"/>
                  <a:pt x="381877" y="4149969"/>
                </a:cubicBezTo>
                <a:cubicBezTo>
                  <a:pt x="388701" y="4161342"/>
                  <a:pt x="402655" y="4167069"/>
                  <a:pt x="410012" y="4178105"/>
                </a:cubicBezTo>
                <a:cubicBezTo>
                  <a:pt x="447338" y="4234095"/>
                  <a:pt x="429707" y="4224058"/>
                  <a:pt x="452216" y="4276579"/>
                </a:cubicBezTo>
                <a:cubicBezTo>
                  <a:pt x="473713" y="4326739"/>
                  <a:pt x="486913" y="4346351"/>
                  <a:pt x="522554" y="4389120"/>
                </a:cubicBezTo>
                <a:cubicBezTo>
                  <a:pt x="531045" y="4399309"/>
                  <a:pt x="541311" y="4407877"/>
                  <a:pt x="550689" y="4417256"/>
                </a:cubicBezTo>
                <a:cubicBezTo>
                  <a:pt x="561408" y="4449411"/>
                  <a:pt x="558728" y="4478885"/>
                  <a:pt x="606960" y="4473526"/>
                </a:cubicBezTo>
                <a:cubicBezTo>
                  <a:pt x="636436" y="4470251"/>
                  <a:pt x="662850" y="4453538"/>
                  <a:pt x="691366" y="4445391"/>
                </a:cubicBezTo>
                <a:cubicBezTo>
                  <a:pt x="797601" y="4415039"/>
                  <a:pt x="906781" y="4396681"/>
                  <a:pt x="1014923" y="4375052"/>
                </a:cubicBezTo>
                <a:cubicBezTo>
                  <a:pt x="1057126" y="4356295"/>
                  <a:pt x="1097981" y="4334153"/>
                  <a:pt x="1141532" y="4318782"/>
                </a:cubicBezTo>
                <a:cubicBezTo>
                  <a:pt x="1230975" y="4287214"/>
                  <a:pt x="1289043" y="4291148"/>
                  <a:pt x="1380683" y="4262511"/>
                </a:cubicBezTo>
                <a:cubicBezTo>
                  <a:pt x="1414770" y="4251859"/>
                  <a:pt x="1445070" y="4230960"/>
                  <a:pt x="1479157" y="4220308"/>
                </a:cubicBezTo>
                <a:cubicBezTo>
                  <a:pt x="1520422" y="4207413"/>
                  <a:pt x="1563993" y="4203311"/>
                  <a:pt x="1605766" y="4192172"/>
                </a:cubicBezTo>
                <a:cubicBezTo>
                  <a:pt x="1815178" y="4136329"/>
                  <a:pt x="1603375" y="4193236"/>
                  <a:pt x="1732376" y="4135902"/>
                </a:cubicBezTo>
                <a:cubicBezTo>
                  <a:pt x="1759477" y="4123857"/>
                  <a:pt x="1816782" y="4107766"/>
                  <a:pt x="1816782" y="4107766"/>
                </a:cubicBezTo>
                <a:cubicBezTo>
                  <a:pt x="1807403" y="3990535"/>
                  <a:pt x="1800348" y="3873096"/>
                  <a:pt x="1788646" y="3756074"/>
                </a:cubicBezTo>
                <a:cubicBezTo>
                  <a:pt x="1786267" y="3732282"/>
                  <a:pt x="1782974" y="3708124"/>
                  <a:pt x="1774579" y="3685736"/>
                </a:cubicBezTo>
                <a:cubicBezTo>
                  <a:pt x="1768642" y="3669905"/>
                  <a:pt x="1755822" y="3657600"/>
                  <a:pt x="1746443" y="3643532"/>
                </a:cubicBezTo>
                <a:cubicBezTo>
                  <a:pt x="1741754" y="3629464"/>
                  <a:pt x="1739008" y="3614592"/>
                  <a:pt x="1732376" y="3601329"/>
                </a:cubicBezTo>
                <a:cubicBezTo>
                  <a:pt x="1724815" y="3586207"/>
                  <a:pt x="1706631" y="3575863"/>
                  <a:pt x="1704240" y="3559126"/>
                </a:cubicBezTo>
                <a:cubicBezTo>
                  <a:pt x="1700222" y="3531004"/>
                  <a:pt x="1734796" y="3467551"/>
                  <a:pt x="1746443" y="3446585"/>
                </a:cubicBezTo>
                <a:cubicBezTo>
                  <a:pt x="1812153" y="3328305"/>
                  <a:pt x="1768780" y="3425911"/>
                  <a:pt x="1816782" y="3305908"/>
                </a:cubicBezTo>
                <a:cubicBezTo>
                  <a:pt x="1821471" y="3282462"/>
                  <a:pt x="1818986" y="3256329"/>
                  <a:pt x="1830849" y="3235569"/>
                </a:cubicBezTo>
                <a:cubicBezTo>
                  <a:pt x="1839237" y="3220889"/>
                  <a:pt x="1862490" y="3220636"/>
                  <a:pt x="1873052" y="3207434"/>
                </a:cubicBezTo>
                <a:cubicBezTo>
                  <a:pt x="1882315" y="3195855"/>
                  <a:pt x="1882431" y="3179299"/>
                  <a:pt x="1887120" y="3165231"/>
                </a:cubicBezTo>
                <a:cubicBezTo>
                  <a:pt x="1882431" y="3123028"/>
                  <a:pt x="1890623" y="3077279"/>
                  <a:pt x="1873052" y="3038622"/>
                </a:cubicBezTo>
                <a:cubicBezTo>
                  <a:pt x="1863121" y="3016773"/>
                  <a:pt x="1778461" y="3001804"/>
                  <a:pt x="1760511" y="2996419"/>
                </a:cubicBezTo>
                <a:cubicBezTo>
                  <a:pt x="1732104" y="2987897"/>
                  <a:pt x="1676105" y="2968283"/>
                  <a:pt x="1676105" y="2968283"/>
                </a:cubicBezTo>
                <a:cubicBezTo>
                  <a:pt x="1652659" y="2972972"/>
                  <a:pt x="1629107" y="2977164"/>
                  <a:pt x="1605766" y="2982351"/>
                </a:cubicBezTo>
                <a:cubicBezTo>
                  <a:pt x="1586892" y="2986545"/>
                  <a:pt x="1568830" y="2996419"/>
                  <a:pt x="1549496" y="2996419"/>
                </a:cubicBezTo>
                <a:cubicBezTo>
                  <a:pt x="1493030" y="2996419"/>
                  <a:pt x="1436954" y="2987040"/>
                  <a:pt x="1380683" y="2982351"/>
                </a:cubicBezTo>
                <a:cubicBezTo>
                  <a:pt x="1361926" y="2977662"/>
                  <a:pt x="1342183" y="2975899"/>
                  <a:pt x="1324412" y="2968283"/>
                </a:cubicBezTo>
                <a:cubicBezTo>
                  <a:pt x="1188400" y="2909992"/>
                  <a:pt x="1387490" y="2966469"/>
                  <a:pt x="1225939" y="2926080"/>
                </a:cubicBezTo>
                <a:cubicBezTo>
                  <a:pt x="1216560" y="2912012"/>
                  <a:pt x="1203740" y="2899708"/>
                  <a:pt x="1197803" y="2883877"/>
                </a:cubicBezTo>
                <a:cubicBezTo>
                  <a:pt x="1179039" y="2833839"/>
                  <a:pt x="1170664" y="2658666"/>
                  <a:pt x="1169668" y="2644726"/>
                </a:cubicBezTo>
                <a:cubicBezTo>
                  <a:pt x="1151339" y="2388127"/>
                  <a:pt x="1174618" y="2495715"/>
                  <a:pt x="1141532" y="2363372"/>
                </a:cubicBezTo>
                <a:cubicBezTo>
                  <a:pt x="1139952" y="2350732"/>
                  <a:pt x="1118253" y="2171780"/>
                  <a:pt x="1113397" y="2152357"/>
                </a:cubicBezTo>
                <a:cubicBezTo>
                  <a:pt x="1107272" y="2127859"/>
                  <a:pt x="1094640" y="2105465"/>
                  <a:pt x="1085262" y="2082019"/>
                </a:cubicBezTo>
                <a:cubicBezTo>
                  <a:pt x="1075883" y="2025748"/>
                  <a:pt x="1075165" y="1967326"/>
                  <a:pt x="1057126" y="1913206"/>
                </a:cubicBezTo>
                <a:cubicBezTo>
                  <a:pt x="1052437" y="1899138"/>
                  <a:pt x="1046276" y="1885478"/>
                  <a:pt x="1043059" y="1871003"/>
                </a:cubicBezTo>
                <a:cubicBezTo>
                  <a:pt x="1010051" y="1722464"/>
                  <a:pt x="1046590" y="1839394"/>
                  <a:pt x="1014923" y="1744394"/>
                </a:cubicBezTo>
                <a:cubicBezTo>
                  <a:pt x="1019612" y="1641231"/>
                  <a:pt x="1021633" y="1537912"/>
                  <a:pt x="1028991" y="1434905"/>
                </a:cubicBezTo>
                <a:cubicBezTo>
                  <a:pt x="1033343" y="1373980"/>
                  <a:pt x="1044882" y="1349328"/>
                  <a:pt x="1057126" y="1294228"/>
                </a:cubicBezTo>
                <a:cubicBezTo>
                  <a:pt x="1062313" y="1270887"/>
                  <a:pt x="1064903" y="1246957"/>
                  <a:pt x="1071194" y="1223889"/>
                </a:cubicBezTo>
                <a:cubicBezTo>
                  <a:pt x="1078997" y="1195277"/>
                  <a:pt x="1093513" y="1168564"/>
                  <a:pt x="1099329" y="1139483"/>
                </a:cubicBezTo>
                <a:cubicBezTo>
                  <a:pt x="1104018" y="1116037"/>
                  <a:pt x="1106365" y="1091998"/>
                  <a:pt x="1113397" y="1069145"/>
                </a:cubicBezTo>
                <a:cubicBezTo>
                  <a:pt x="1125180" y="1030852"/>
                  <a:pt x="1144877" y="995206"/>
                  <a:pt x="1155600" y="956603"/>
                </a:cubicBezTo>
                <a:cubicBezTo>
                  <a:pt x="1168399" y="910527"/>
                  <a:pt x="1171414" y="862132"/>
                  <a:pt x="1183736" y="815926"/>
                </a:cubicBezTo>
                <a:cubicBezTo>
                  <a:pt x="1190243" y="791527"/>
                  <a:pt x="1204445" y="769723"/>
                  <a:pt x="1211871" y="745588"/>
                </a:cubicBezTo>
                <a:cubicBezTo>
                  <a:pt x="1234228" y="672927"/>
                  <a:pt x="1237726" y="617076"/>
                  <a:pt x="1268142" y="548640"/>
                </a:cubicBezTo>
                <a:cubicBezTo>
                  <a:pt x="1275009" y="533190"/>
                  <a:pt x="1288716" y="521559"/>
                  <a:pt x="1296277" y="506437"/>
                </a:cubicBezTo>
                <a:cubicBezTo>
                  <a:pt x="1302909" y="493174"/>
                  <a:pt x="1301082" y="475813"/>
                  <a:pt x="1310345" y="464234"/>
                </a:cubicBezTo>
                <a:cubicBezTo>
                  <a:pt x="1320907" y="451032"/>
                  <a:pt x="1339346" y="446661"/>
                  <a:pt x="1352548" y="436099"/>
                </a:cubicBezTo>
                <a:cubicBezTo>
                  <a:pt x="1362905" y="427813"/>
                  <a:pt x="1371305" y="417342"/>
                  <a:pt x="1380683" y="407963"/>
                </a:cubicBezTo>
                <a:cubicBezTo>
                  <a:pt x="1397760" y="410403"/>
                  <a:pt x="1490667" y="417684"/>
                  <a:pt x="1521360" y="436099"/>
                </a:cubicBezTo>
                <a:cubicBezTo>
                  <a:pt x="1532733" y="442923"/>
                  <a:pt x="1539139" y="455949"/>
                  <a:pt x="1549496" y="464234"/>
                </a:cubicBezTo>
                <a:cubicBezTo>
                  <a:pt x="1562698" y="474796"/>
                  <a:pt x="1578497" y="481807"/>
                  <a:pt x="1591699" y="492369"/>
                </a:cubicBezTo>
                <a:cubicBezTo>
                  <a:pt x="1602056" y="500655"/>
                  <a:pt x="1610455" y="511126"/>
                  <a:pt x="1619834" y="520505"/>
                </a:cubicBezTo>
                <a:lnTo>
                  <a:pt x="1633902" y="534572"/>
                </a:lnTo>
                <a:lnTo>
                  <a:pt x="1633902" y="534572"/>
                </a:lnTo>
                <a:lnTo>
                  <a:pt x="1732376" y="52050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844824"/>
            <a:ext cx="2515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321" y="1556792"/>
            <a:ext cx="4600935" cy="50405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538" name="Rectangle 10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pt-BR" sz="2400" b="1" dirty="0" err="1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porta-hepático</a:t>
            </a:r>
            <a:r>
              <a:rPr lang="pt-BR" sz="24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leito capilar mesentérico – v. porta – capilares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sinusóides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do fígado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CIRCULAÇÃO FUNCIONAL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2771800" y="6453336"/>
            <a:ext cx="36004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324744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1. Que grupo de músculos está indicado pelas setas? Qual o principal </a:t>
            </a:r>
            <a:r>
              <a:rPr lang="pt-BR" b="1" dirty="0" smtClean="0">
                <a:solidFill>
                  <a:srgbClr val="FF0000"/>
                </a:solidFill>
              </a:rPr>
              <a:t>nervo craniano </a:t>
            </a:r>
            <a:r>
              <a:rPr lang="pt-BR" dirty="0" smtClean="0"/>
              <a:t>que os inerva? Cite o nome de 2 desses músculos.</a:t>
            </a:r>
            <a:endParaRPr lang="pt-BR" dirty="0"/>
          </a:p>
        </p:txBody>
      </p:sp>
      <p:pic>
        <p:nvPicPr>
          <p:cNvPr id="5" name="Picture 6" descr="Sem título-9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5688881" cy="534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3419872" y="4221088"/>
            <a:ext cx="36004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4283968" y="3933056"/>
            <a:ext cx="36004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355976" y="4437112"/>
            <a:ext cx="36004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4139952" y="3212976"/>
            <a:ext cx="36004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427984" y="3501008"/>
            <a:ext cx="36004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609600" y="214313"/>
            <a:ext cx="8229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GLÂNDULAS ACESSÓRIAS</a:t>
            </a: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400" b="1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4. Pâncreas</a:t>
            </a:r>
            <a:r>
              <a:rPr lang="pt-BR" sz="2400" b="1" dirty="0"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pt-BR" sz="2400" b="1" dirty="0">
                <a:latin typeface="Arial" pitchFamily="34" charset="0"/>
                <a:ea typeface="+mj-ea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ea typeface="+mj-ea"/>
                <a:cs typeface="Arial" pitchFamily="34" charset="0"/>
              </a:rPr>
              <a:t>Localização e divisão</a:t>
            </a:r>
            <a:endParaRPr lang="pt-BR" sz="2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4339" name="Picture 4" descr="G:\ABDOME 2014\pancreas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00188"/>
            <a:ext cx="67151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a livre 4"/>
          <p:cNvSpPr/>
          <p:nvPr/>
        </p:nvSpPr>
        <p:spPr>
          <a:xfrm>
            <a:off x="942535" y="1372777"/>
            <a:ext cx="7343336" cy="5703272"/>
          </a:xfrm>
          <a:custGeom>
            <a:avLst/>
            <a:gdLst>
              <a:gd name="connsiteX0" fmla="*/ 3066757 w 7343336"/>
              <a:gd name="connsiteY0" fmla="*/ 582632 h 5703272"/>
              <a:gd name="connsiteX1" fmla="*/ 3066757 w 7343336"/>
              <a:gd name="connsiteY1" fmla="*/ 582632 h 5703272"/>
              <a:gd name="connsiteX2" fmla="*/ 2940148 w 7343336"/>
              <a:gd name="connsiteY2" fmla="*/ 638903 h 5703272"/>
              <a:gd name="connsiteX3" fmla="*/ 2897945 w 7343336"/>
              <a:gd name="connsiteY3" fmla="*/ 652971 h 5703272"/>
              <a:gd name="connsiteX4" fmla="*/ 2841674 w 7343336"/>
              <a:gd name="connsiteY4" fmla="*/ 681106 h 5703272"/>
              <a:gd name="connsiteX5" fmla="*/ 2785403 w 7343336"/>
              <a:gd name="connsiteY5" fmla="*/ 695174 h 5703272"/>
              <a:gd name="connsiteX6" fmla="*/ 2700997 w 7343336"/>
              <a:gd name="connsiteY6" fmla="*/ 723309 h 5703272"/>
              <a:gd name="connsiteX7" fmla="*/ 2672862 w 7343336"/>
              <a:gd name="connsiteY7" fmla="*/ 751445 h 5703272"/>
              <a:gd name="connsiteX8" fmla="*/ 2630659 w 7343336"/>
              <a:gd name="connsiteY8" fmla="*/ 765512 h 5703272"/>
              <a:gd name="connsiteX9" fmla="*/ 2602523 w 7343336"/>
              <a:gd name="connsiteY9" fmla="*/ 821783 h 5703272"/>
              <a:gd name="connsiteX10" fmla="*/ 2574388 w 7343336"/>
              <a:gd name="connsiteY10" fmla="*/ 863986 h 5703272"/>
              <a:gd name="connsiteX11" fmla="*/ 2560320 w 7343336"/>
              <a:gd name="connsiteY11" fmla="*/ 1089069 h 5703272"/>
              <a:gd name="connsiteX12" fmla="*/ 2475914 w 7343336"/>
              <a:gd name="connsiteY12" fmla="*/ 1229746 h 5703272"/>
              <a:gd name="connsiteX13" fmla="*/ 2447779 w 7343336"/>
              <a:gd name="connsiteY13" fmla="*/ 1271949 h 5703272"/>
              <a:gd name="connsiteX14" fmla="*/ 2321170 w 7343336"/>
              <a:gd name="connsiteY14" fmla="*/ 1384491 h 5703272"/>
              <a:gd name="connsiteX15" fmla="*/ 2278967 w 7343336"/>
              <a:gd name="connsiteY15" fmla="*/ 1398558 h 5703272"/>
              <a:gd name="connsiteX16" fmla="*/ 2166425 w 7343336"/>
              <a:gd name="connsiteY16" fmla="*/ 1454829 h 5703272"/>
              <a:gd name="connsiteX17" fmla="*/ 2082019 w 7343336"/>
              <a:gd name="connsiteY17" fmla="*/ 1482965 h 5703272"/>
              <a:gd name="connsiteX18" fmla="*/ 2039816 w 7343336"/>
              <a:gd name="connsiteY18" fmla="*/ 1497032 h 5703272"/>
              <a:gd name="connsiteX19" fmla="*/ 1969477 w 7343336"/>
              <a:gd name="connsiteY19" fmla="*/ 1511100 h 5703272"/>
              <a:gd name="connsiteX20" fmla="*/ 1927274 w 7343336"/>
              <a:gd name="connsiteY20" fmla="*/ 1539235 h 5703272"/>
              <a:gd name="connsiteX21" fmla="*/ 1899139 w 7343336"/>
              <a:gd name="connsiteY21" fmla="*/ 1567371 h 5703272"/>
              <a:gd name="connsiteX22" fmla="*/ 1814733 w 7343336"/>
              <a:gd name="connsiteY22" fmla="*/ 1595506 h 5703272"/>
              <a:gd name="connsiteX23" fmla="*/ 1702191 w 7343336"/>
              <a:gd name="connsiteY23" fmla="*/ 1651777 h 5703272"/>
              <a:gd name="connsiteX24" fmla="*/ 1702191 w 7343336"/>
              <a:gd name="connsiteY24" fmla="*/ 1651777 h 5703272"/>
              <a:gd name="connsiteX25" fmla="*/ 1659988 w 7343336"/>
              <a:gd name="connsiteY25" fmla="*/ 1679912 h 5703272"/>
              <a:gd name="connsiteX26" fmla="*/ 1603717 w 7343336"/>
              <a:gd name="connsiteY26" fmla="*/ 1693980 h 5703272"/>
              <a:gd name="connsiteX27" fmla="*/ 1561514 w 7343336"/>
              <a:gd name="connsiteY27" fmla="*/ 1708048 h 5703272"/>
              <a:gd name="connsiteX28" fmla="*/ 1505243 w 7343336"/>
              <a:gd name="connsiteY28" fmla="*/ 1820589 h 5703272"/>
              <a:gd name="connsiteX29" fmla="*/ 1477108 w 7343336"/>
              <a:gd name="connsiteY29" fmla="*/ 1919063 h 5703272"/>
              <a:gd name="connsiteX30" fmla="*/ 1392702 w 7343336"/>
              <a:gd name="connsiteY30" fmla="*/ 2017537 h 5703272"/>
              <a:gd name="connsiteX31" fmla="*/ 1336431 w 7343336"/>
              <a:gd name="connsiteY31" fmla="*/ 2087875 h 5703272"/>
              <a:gd name="connsiteX32" fmla="*/ 1308296 w 7343336"/>
              <a:gd name="connsiteY32" fmla="*/ 2172281 h 5703272"/>
              <a:gd name="connsiteX33" fmla="*/ 1294228 w 7343336"/>
              <a:gd name="connsiteY33" fmla="*/ 2214485 h 5703272"/>
              <a:gd name="connsiteX34" fmla="*/ 1252025 w 7343336"/>
              <a:gd name="connsiteY34" fmla="*/ 2242620 h 5703272"/>
              <a:gd name="connsiteX35" fmla="*/ 1237957 w 7343336"/>
              <a:gd name="connsiteY35" fmla="*/ 2298891 h 5703272"/>
              <a:gd name="connsiteX36" fmla="*/ 1181687 w 7343336"/>
              <a:gd name="connsiteY36" fmla="*/ 2383297 h 5703272"/>
              <a:gd name="connsiteX37" fmla="*/ 1153551 w 7343336"/>
              <a:gd name="connsiteY37" fmla="*/ 2467703 h 5703272"/>
              <a:gd name="connsiteX38" fmla="*/ 1125416 w 7343336"/>
              <a:gd name="connsiteY38" fmla="*/ 2509906 h 5703272"/>
              <a:gd name="connsiteX39" fmla="*/ 1083213 w 7343336"/>
              <a:gd name="connsiteY39" fmla="*/ 2580245 h 5703272"/>
              <a:gd name="connsiteX40" fmla="*/ 1069145 w 7343336"/>
              <a:gd name="connsiteY40" fmla="*/ 2749057 h 5703272"/>
              <a:gd name="connsiteX41" fmla="*/ 1055077 w 7343336"/>
              <a:gd name="connsiteY41" fmla="*/ 2791260 h 5703272"/>
              <a:gd name="connsiteX42" fmla="*/ 1026942 w 7343336"/>
              <a:gd name="connsiteY42" fmla="*/ 2917869 h 5703272"/>
              <a:gd name="connsiteX43" fmla="*/ 1012874 w 7343336"/>
              <a:gd name="connsiteY43" fmla="*/ 3086681 h 5703272"/>
              <a:gd name="connsiteX44" fmla="*/ 998807 w 7343336"/>
              <a:gd name="connsiteY44" fmla="*/ 3128885 h 5703272"/>
              <a:gd name="connsiteX45" fmla="*/ 984739 w 7343336"/>
              <a:gd name="connsiteY45" fmla="*/ 3241426 h 5703272"/>
              <a:gd name="connsiteX46" fmla="*/ 998807 w 7343336"/>
              <a:gd name="connsiteY46" fmla="*/ 3452441 h 5703272"/>
              <a:gd name="connsiteX47" fmla="*/ 1012874 w 7343336"/>
              <a:gd name="connsiteY47" fmla="*/ 3494645 h 5703272"/>
              <a:gd name="connsiteX48" fmla="*/ 1026942 w 7343336"/>
              <a:gd name="connsiteY48" fmla="*/ 4099555 h 5703272"/>
              <a:gd name="connsiteX49" fmla="*/ 1041010 w 7343336"/>
              <a:gd name="connsiteY49" fmla="*/ 4141758 h 5703272"/>
              <a:gd name="connsiteX50" fmla="*/ 1055077 w 7343336"/>
              <a:gd name="connsiteY50" fmla="*/ 4198029 h 5703272"/>
              <a:gd name="connsiteX51" fmla="*/ 1083213 w 7343336"/>
              <a:gd name="connsiteY51" fmla="*/ 4226165 h 5703272"/>
              <a:gd name="connsiteX52" fmla="*/ 1125416 w 7343336"/>
              <a:gd name="connsiteY52" fmla="*/ 4310571 h 5703272"/>
              <a:gd name="connsiteX53" fmla="*/ 1153551 w 7343336"/>
              <a:gd name="connsiteY53" fmla="*/ 4732601 h 5703272"/>
              <a:gd name="connsiteX54" fmla="*/ 1167619 w 7343336"/>
              <a:gd name="connsiteY54" fmla="*/ 4774805 h 5703272"/>
              <a:gd name="connsiteX55" fmla="*/ 1223890 w 7343336"/>
              <a:gd name="connsiteY55" fmla="*/ 4845143 h 5703272"/>
              <a:gd name="connsiteX56" fmla="*/ 1237957 w 7343336"/>
              <a:gd name="connsiteY56" fmla="*/ 4887346 h 5703272"/>
              <a:gd name="connsiteX57" fmla="*/ 1350499 w 7343336"/>
              <a:gd name="connsiteY57" fmla="*/ 4943617 h 5703272"/>
              <a:gd name="connsiteX58" fmla="*/ 1448973 w 7343336"/>
              <a:gd name="connsiteY58" fmla="*/ 4971752 h 5703272"/>
              <a:gd name="connsiteX59" fmla="*/ 1533379 w 7343336"/>
              <a:gd name="connsiteY59" fmla="*/ 4999888 h 5703272"/>
              <a:gd name="connsiteX60" fmla="*/ 1575582 w 7343336"/>
              <a:gd name="connsiteY60" fmla="*/ 5013955 h 5703272"/>
              <a:gd name="connsiteX61" fmla="*/ 1927274 w 7343336"/>
              <a:gd name="connsiteY61" fmla="*/ 4999888 h 5703272"/>
              <a:gd name="connsiteX62" fmla="*/ 1997613 w 7343336"/>
              <a:gd name="connsiteY62" fmla="*/ 4985820 h 5703272"/>
              <a:gd name="connsiteX63" fmla="*/ 2124222 w 7343336"/>
              <a:gd name="connsiteY63" fmla="*/ 4957685 h 5703272"/>
              <a:gd name="connsiteX64" fmla="*/ 2180493 w 7343336"/>
              <a:gd name="connsiteY64" fmla="*/ 4943617 h 5703272"/>
              <a:gd name="connsiteX65" fmla="*/ 2278967 w 7343336"/>
              <a:gd name="connsiteY65" fmla="*/ 4915481 h 5703272"/>
              <a:gd name="connsiteX66" fmla="*/ 2335237 w 7343336"/>
              <a:gd name="connsiteY66" fmla="*/ 4901414 h 5703272"/>
              <a:gd name="connsiteX67" fmla="*/ 2475914 w 7343336"/>
              <a:gd name="connsiteY67" fmla="*/ 4845143 h 5703272"/>
              <a:gd name="connsiteX68" fmla="*/ 2518117 w 7343336"/>
              <a:gd name="connsiteY68" fmla="*/ 4831075 h 5703272"/>
              <a:gd name="connsiteX69" fmla="*/ 2560320 w 7343336"/>
              <a:gd name="connsiteY69" fmla="*/ 4802940 h 5703272"/>
              <a:gd name="connsiteX70" fmla="*/ 2588456 w 7343336"/>
              <a:gd name="connsiteY70" fmla="*/ 4774805 h 5703272"/>
              <a:gd name="connsiteX71" fmla="*/ 2672862 w 7343336"/>
              <a:gd name="connsiteY71" fmla="*/ 4746669 h 5703272"/>
              <a:gd name="connsiteX72" fmla="*/ 2715065 w 7343336"/>
              <a:gd name="connsiteY72" fmla="*/ 4732601 h 5703272"/>
              <a:gd name="connsiteX73" fmla="*/ 3334043 w 7343336"/>
              <a:gd name="connsiteY73" fmla="*/ 4732601 h 5703272"/>
              <a:gd name="connsiteX74" fmla="*/ 3404382 w 7343336"/>
              <a:gd name="connsiteY74" fmla="*/ 4718534 h 5703272"/>
              <a:gd name="connsiteX75" fmla="*/ 3502856 w 7343336"/>
              <a:gd name="connsiteY75" fmla="*/ 4662263 h 5703272"/>
              <a:gd name="connsiteX76" fmla="*/ 3545059 w 7343336"/>
              <a:gd name="connsiteY76" fmla="*/ 4634128 h 5703272"/>
              <a:gd name="connsiteX77" fmla="*/ 3629465 w 7343336"/>
              <a:gd name="connsiteY77" fmla="*/ 4605992 h 5703272"/>
              <a:gd name="connsiteX78" fmla="*/ 3713871 w 7343336"/>
              <a:gd name="connsiteY78" fmla="*/ 4563789 h 5703272"/>
              <a:gd name="connsiteX79" fmla="*/ 3798277 w 7343336"/>
              <a:gd name="connsiteY79" fmla="*/ 4549721 h 5703272"/>
              <a:gd name="connsiteX80" fmla="*/ 3854548 w 7343336"/>
              <a:gd name="connsiteY80" fmla="*/ 4535654 h 5703272"/>
              <a:gd name="connsiteX81" fmla="*/ 3981157 w 7343336"/>
              <a:gd name="connsiteY81" fmla="*/ 4479383 h 5703272"/>
              <a:gd name="connsiteX82" fmla="*/ 4023360 w 7343336"/>
              <a:gd name="connsiteY82" fmla="*/ 4465315 h 5703272"/>
              <a:gd name="connsiteX83" fmla="*/ 4065563 w 7343336"/>
              <a:gd name="connsiteY83" fmla="*/ 4437180 h 5703272"/>
              <a:gd name="connsiteX84" fmla="*/ 4164037 w 7343336"/>
              <a:gd name="connsiteY84" fmla="*/ 4409045 h 5703272"/>
              <a:gd name="connsiteX85" fmla="*/ 4206240 w 7343336"/>
              <a:gd name="connsiteY85" fmla="*/ 4380909 h 5703272"/>
              <a:gd name="connsiteX86" fmla="*/ 4290647 w 7343336"/>
              <a:gd name="connsiteY86" fmla="*/ 4352774 h 5703272"/>
              <a:gd name="connsiteX87" fmla="*/ 4403188 w 7343336"/>
              <a:gd name="connsiteY87" fmla="*/ 4268368 h 5703272"/>
              <a:gd name="connsiteX88" fmla="*/ 4473527 w 7343336"/>
              <a:gd name="connsiteY88" fmla="*/ 4226165 h 5703272"/>
              <a:gd name="connsiteX89" fmla="*/ 4557933 w 7343336"/>
              <a:gd name="connsiteY89" fmla="*/ 4169894 h 5703272"/>
              <a:gd name="connsiteX90" fmla="*/ 4642339 w 7343336"/>
              <a:gd name="connsiteY90" fmla="*/ 4141758 h 5703272"/>
              <a:gd name="connsiteX91" fmla="*/ 4684542 w 7343336"/>
              <a:gd name="connsiteY91" fmla="*/ 4127691 h 5703272"/>
              <a:gd name="connsiteX92" fmla="*/ 4797083 w 7343336"/>
              <a:gd name="connsiteY92" fmla="*/ 4113623 h 5703272"/>
              <a:gd name="connsiteX93" fmla="*/ 4881490 w 7343336"/>
              <a:gd name="connsiteY93" fmla="*/ 4071420 h 5703272"/>
              <a:gd name="connsiteX94" fmla="*/ 4979963 w 7343336"/>
              <a:gd name="connsiteY94" fmla="*/ 4029217 h 5703272"/>
              <a:gd name="connsiteX95" fmla="*/ 5134708 w 7343336"/>
              <a:gd name="connsiteY95" fmla="*/ 3902608 h 5703272"/>
              <a:gd name="connsiteX96" fmla="*/ 5176911 w 7343336"/>
              <a:gd name="connsiteY96" fmla="*/ 3888540 h 5703272"/>
              <a:gd name="connsiteX97" fmla="*/ 6231988 w 7343336"/>
              <a:gd name="connsiteY97" fmla="*/ 3888540 h 5703272"/>
              <a:gd name="connsiteX98" fmla="*/ 6246056 w 7343336"/>
              <a:gd name="connsiteY98" fmla="*/ 3846337 h 5703272"/>
              <a:gd name="connsiteX99" fmla="*/ 6274191 w 7343336"/>
              <a:gd name="connsiteY99" fmla="*/ 3790066 h 5703272"/>
              <a:gd name="connsiteX100" fmla="*/ 6288259 w 7343336"/>
              <a:gd name="connsiteY100" fmla="*/ 3691592 h 5703272"/>
              <a:gd name="connsiteX101" fmla="*/ 6302327 w 7343336"/>
              <a:gd name="connsiteY101" fmla="*/ 3283629 h 5703272"/>
              <a:gd name="connsiteX102" fmla="*/ 6316394 w 7343336"/>
              <a:gd name="connsiteY102" fmla="*/ 3227358 h 5703272"/>
              <a:gd name="connsiteX103" fmla="*/ 6344530 w 7343336"/>
              <a:gd name="connsiteY103" fmla="*/ 3100749 h 5703272"/>
              <a:gd name="connsiteX104" fmla="*/ 6344530 w 7343336"/>
              <a:gd name="connsiteY104" fmla="*/ 2819395 h 5703272"/>
              <a:gd name="connsiteX105" fmla="*/ 6274191 w 7343336"/>
              <a:gd name="connsiteY105" fmla="*/ 2763125 h 5703272"/>
              <a:gd name="connsiteX106" fmla="*/ 6302327 w 7343336"/>
              <a:gd name="connsiteY106" fmla="*/ 2495838 h 5703272"/>
              <a:gd name="connsiteX107" fmla="*/ 6316394 w 7343336"/>
              <a:gd name="connsiteY107" fmla="*/ 2439568 h 5703272"/>
              <a:gd name="connsiteX108" fmla="*/ 6330462 w 7343336"/>
              <a:gd name="connsiteY108" fmla="*/ 2369229 h 5703272"/>
              <a:gd name="connsiteX109" fmla="*/ 6344530 w 7343336"/>
              <a:gd name="connsiteY109" fmla="*/ 2327026 h 5703272"/>
              <a:gd name="connsiteX110" fmla="*/ 6358597 w 7343336"/>
              <a:gd name="connsiteY110" fmla="*/ 2270755 h 5703272"/>
              <a:gd name="connsiteX111" fmla="*/ 6386733 w 7343336"/>
              <a:gd name="connsiteY111" fmla="*/ 1961266 h 5703272"/>
              <a:gd name="connsiteX112" fmla="*/ 6414868 w 7343336"/>
              <a:gd name="connsiteY112" fmla="*/ 1904995 h 5703272"/>
              <a:gd name="connsiteX113" fmla="*/ 6428936 w 7343336"/>
              <a:gd name="connsiteY113" fmla="*/ 1806521 h 5703272"/>
              <a:gd name="connsiteX114" fmla="*/ 6443003 w 7343336"/>
              <a:gd name="connsiteY114" fmla="*/ 1764318 h 5703272"/>
              <a:gd name="connsiteX115" fmla="*/ 6400800 w 7343336"/>
              <a:gd name="connsiteY115" fmla="*/ 1567371 h 5703272"/>
              <a:gd name="connsiteX116" fmla="*/ 6344530 w 7343336"/>
              <a:gd name="connsiteY116" fmla="*/ 1497032 h 5703272"/>
              <a:gd name="connsiteX117" fmla="*/ 6316394 w 7343336"/>
              <a:gd name="connsiteY117" fmla="*/ 1468897 h 5703272"/>
              <a:gd name="connsiteX118" fmla="*/ 6288259 w 7343336"/>
              <a:gd name="connsiteY118" fmla="*/ 1384491 h 5703272"/>
              <a:gd name="connsiteX119" fmla="*/ 6260123 w 7343336"/>
              <a:gd name="connsiteY119" fmla="*/ 1257881 h 5703272"/>
              <a:gd name="connsiteX120" fmla="*/ 6246056 w 7343336"/>
              <a:gd name="connsiteY120" fmla="*/ 1018731 h 5703272"/>
              <a:gd name="connsiteX121" fmla="*/ 6231988 w 7343336"/>
              <a:gd name="connsiteY121" fmla="*/ 976528 h 5703272"/>
              <a:gd name="connsiteX122" fmla="*/ 6217920 w 7343336"/>
              <a:gd name="connsiteY122" fmla="*/ 920257 h 5703272"/>
              <a:gd name="connsiteX123" fmla="*/ 6203853 w 7343336"/>
              <a:gd name="connsiteY123" fmla="*/ 821783 h 5703272"/>
              <a:gd name="connsiteX124" fmla="*/ 6175717 w 7343336"/>
              <a:gd name="connsiteY124" fmla="*/ 737377 h 5703272"/>
              <a:gd name="connsiteX125" fmla="*/ 6260123 w 7343336"/>
              <a:gd name="connsiteY125" fmla="*/ 681106 h 5703272"/>
              <a:gd name="connsiteX126" fmla="*/ 6400800 w 7343336"/>
              <a:gd name="connsiteY126" fmla="*/ 638903 h 5703272"/>
              <a:gd name="connsiteX127" fmla="*/ 6696222 w 7343336"/>
              <a:gd name="connsiteY127" fmla="*/ 638903 h 5703272"/>
              <a:gd name="connsiteX128" fmla="*/ 6738425 w 7343336"/>
              <a:gd name="connsiteY128" fmla="*/ 652971 h 5703272"/>
              <a:gd name="connsiteX129" fmla="*/ 6780628 w 7343336"/>
              <a:gd name="connsiteY129" fmla="*/ 681106 h 5703272"/>
              <a:gd name="connsiteX130" fmla="*/ 6822831 w 7343336"/>
              <a:gd name="connsiteY130" fmla="*/ 695174 h 5703272"/>
              <a:gd name="connsiteX131" fmla="*/ 6963508 w 7343336"/>
              <a:gd name="connsiteY131" fmla="*/ 779580 h 5703272"/>
              <a:gd name="connsiteX132" fmla="*/ 7005711 w 7343336"/>
              <a:gd name="connsiteY132" fmla="*/ 807715 h 5703272"/>
              <a:gd name="connsiteX133" fmla="*/ 7033847 w 7343336"/>
              <a:gd name="connsiteY133" fmla="*/ 849918 h 5703272"/>
              <a:gd name="connsiteX134" fmla="*/ 7061982 w 7343336"/>
              <a:gd name="connsiteY134" fmla="*/ 948392 h 5703272"/>
              <a:gd name="connsiteX135" fmla="*/ 7090117 w 7343336"/>
              <a:gd name="connsiteY135" fmla="*/ 1018731 h 5703272"/>
              <a:gd name="connsiteX136" fmla="*/ 7104185 w 7343336"/>
              <a:gd name="connsiteY136" fmla="*/ 1075001 h 5703272"/>
              <a:gd name="connsiteX137" fmla="*/ 7118253 w 7343336"/>
              <a:gd name="connsiteY137" fmla="*/ 1117205 h 5703272"/>
              <a:gd name="connsiteX138" fmla="*/ 7132320 w 7343336"/>
              <a:gd name="connsiteY138" fmla="*/ 1173475 h 5703272"/>
              <a:gd name="connsiteX139" fmla="*/ 7160456 w 7343336"/>
              <a:gd name="connsiteY139" fmla="*/ 1257881 h 5703272"/>
              <a:gd name="connsiteX140" fmla="*/ 7174523 w 7343336"/>
              <a:gd name="connsiteY140" fmla="*/ 1328220 h 5703272"/>
              <a:gd name="connsiteX141" fmla="*/ 7202659 w 7343336"/>
              <a:gd name="connsiteY141" fmla="*/ 1384491 h 5703272"/>
              <a:gd name="connsiteX142" fmla="*/ 7230794 w 7343336"/>
              <a:gd name="connsiteY142" fmla="*/ 1468897 h 5703272"/>
              <a:gd name="connsiteX143" fmla="*/ 7244862 w 7343336"/>
              <a:gd name="connsiteY143" fmla="*/ 1511100 h 5703272"/>
              <a:gd name="connsiteX144" fmla="*/ 7272997 w 7343336"/>
              <a:gd name="connsiteY144" fmla="*/ 1609574 h 5703272"/>
              <a:gd name="connsiteX145" fmla="*/ 7301133 w 7343336"/>
              <a:gd name="connsiteY145" fmla="*/ 1778386 h 5703272"/>
              <a:gd name="connsiteX146" fmla="*/ 7315200 w 7343336"/>
              <a:gd name="connsiteY146" fmla="*/ 1933131 h 5703272"/>
              <a:gd name="connsiteX147" fmla="*/ 7343336 w 7343336"/>
              <a:gd name="connsiteY147" fmla="*/ 2355161 h 5703272"/>
              <a:gd name="connsiteX148" fmla="*/ 7315200 w 7343336"/>
              <a:gd name="connsiteY148" fmla="*/ 2988208 h 5703272"/>
              <a:gd name="connsiteX149" fmla="*/ 7287065 w 7343336"/>
              <a:gd name="connsiteY149" fmla="*/ 3213291 h 5703272"/>
              <a:gd name="connsiteX150" fmla="*/ 7272997 w 7343336"/>
              <a:gd name="connsiteY150" fmla="*/ 3353968 h 5703272"/>
              <a:gd name="connsiteX151" fmla="*/ 7258930 w 7343336"/>
              <a:gd name="connsiteY151" fmla="*/ 3508712 h 5703272"/>
              <a:gd name="connsiteX152" fmla="*/ 7244862 w 7343336"/>
              <a:gd name="connsiteY152" fmla="*/ 3705660 h 5703272"/>
              <a:gd name="connsiteX153" fmla="*/ 7202659 w 7343336"/>
              <a:gd name="connsiteY153" fmla="*/ 3944811 h 5703272"/>
              <a:gd name="connsiteX154" fmla="*/ 7174523 w 7343336"/>
              <a:gd name="connsiteY154" fmla="*/ 4113623 h 5703272"/>
              <a:gd name="connsiteX155" fmla="*/ 7146388 w 7343336"/>
              <a:gd name="connsiteY155" fmla="*/ 4198029 h 5703272"/>
              <a:gd name="connsiteX156" fmla="*/ 7132320 w 7343336"/>
              <a:gd name="connsiteY156" fmla="*/ 4268368 h 5703272"/>
              <a:gd name="connsiteX157" fmla="*/ 7118253 w 7343336"/>
              <a:gd name="connsiteY157" fmla="*/ 4324638 h 5703272"/>
              <a:gd name="connsiteX158" fmla="*/ 7104185 w 7343336"/>
              <a:gd name="connsiteY158" fmla="*/ 4409045 h 5703272"/>
              <a:gd name="connsiteX159" fmla="*/ 7047914 w 7343336"/>
              <a:gd name="connsiteY159" fmla="*/ 4507518 h 5703272"/>
              <a:gd name="connsiteX160" fmla="*/ 7019779 w 7343336"/>
              <a:gd name="connsiteY160" fmla="*/ 4605992 h 5703272"/>
              <a:gd name="connsiteX161" fmla="*/ 6991643 w 7343336"/>
              <a:gd name="connsiteY161" fmla="*/ 4634128 h 5703272"/>
              <a:gd name="connsiteX162" fmla="*/ 6949440 w 7343336"/>
              <a:gd name="connsiteY162" fmla="*/ 4704466 h 5703272"/>
              <a:gd name="connsiteX163" fmla="*/ 6865034 w 7343336"/>
              <a:gd name="connsiteY163" fmla="*/ 4831075 h 5703272"/>
              <a:gd name="connsiteX164" fmla="*/ 6822831 w 7343336"/>
              <a:gd name="connsiteY164" fmla="*/ 4901414 h 5703272"/>
              <a:gd name="connsiteX165" fmla="*/ 6724357 w 7343336"/>
              <a:gd name="connsiteY165" fmla="*/ 5013955 h 5703272"/>
              <a:gd name="connsiteX166" fmla="*/ 6710290 w 7343336"/>
              <a:gd name="connsiteY166" fmla="*/ 5056158 h 5703272"/>
              <a:gd name="connsiteX167" fmla="*/ 6682154 w 7343336"/>
              <a:gd name="connsiteY167" fmla="*/ 5084294 h 5703272"/>
              <a:gd name="connsiteX168" fmla="*/ 6625883 w 7343336"/>
              <a:gd name="connsiteY168" fmla="*/ 5154632 h 5703272"/>
              <a:gd name="connsiteX169" fmla="*/ 6541477 w 7343336"/>
              <a:gd name="connsiteY169" fmla="*/ 5239038 h 5703272"/>
              <a:gd name="connsiteX170" fmla="*/ 6499274 w 7343336"/>
              <a:gd name="connsiteY170" fmla="*/ 5253106 h 5703272"/>
              <a:gd name="connsiteX171" fmla="*/ 6400800 w 7343336"/>
              <a:gd name="connsiteY171" fmla="*/ 5309377 h 5703272"/>
              <a:gd name="connsiteX172" fmla="*/ 6302327 w 7343336"/>
              <a:gd name="connsiteY172" fmla="*/ 5337512 h 5703272"/>
              <a:gd name="connsiteX173" fmla="*/ 6246056 w 7343336"/>
              <a:gd name="connsiteY173" fmla="*/ 5365648 h 5703272"/>
              <a:gd name="connsiteX174" fmla="*/ 6147582 w 7343336"/>
              <a:gd name="connsiteY174" fmla="*/ 5393783 h 5703272"/>
              <a:gd name="connsiteX175" fmla="*/ 6105379 w 7343336"/>
              <a:gd name="connsiteY175" fmla="*/ 5421918 h 5703272"/>
              <a:gd name="connsiteX176" fmla="*/ 6063176 w 7343336"/>
              <a:gd name="connsiteY176" fmla="*/ 5435986 h 5703272"/>
              <a:gd name="connsiteX177" fmla="*/ 5992837 w 7343336"/>
              <a:gd name="connsiteY177" fmla="*/ 5464121 h 5703272"/>
              <a:gd name="connsiteX178" fmla="*/ 5908431 w 7343336"/>
              <a:gd name="connsiteY178" fmla="*/ 5492257 h 5703272"/>
              <a:gd name="connsiteX179" fmla="*/ 5866228 w 7343336"/>
              <a:gd name="connsiteY179" fmla="*/ 5520392 h 5703272"/>
              <a:gd name="connsiteX180" fmla="*/ 5809957 w 7343336"/>
              <a:gd name="connsiteY180" fmla="*/ 5534460 h 5703272"/>
              <a:gd name="connsiteX181" fmla="*/ 5753687 w 7343336"/>
              <a:gd name="connsiteY181" fmla="*/ 5562595 h 5703272"/>
              <a:gd name="connsiteX182" fmla="*/ 5655213 w 7343336"/>
              <a:gd name="connsiteY182" fmla="*/ 5590731 h 5703272"/>
              <a:gd name="connsiteX183" fmla="*/ 5598942 w 7343336"/>
              <a:gd name="connsiteY183" fmla="*/ 5618866 h 5703272"/>
              <a:gd name="connsiteX184" fmla="*/ 5528603 w 7343336"/>
              <a:gd name="connsiteY184" fmla="*/ 5632934 h 5703272"/>
              <a:gd name="connsiteX185" fmla="*/ 5387927 w 7343336"/>
              <a:gd name="connsiteY185" fmla="*/ 5675137 h 5703272"/>
              <a:gd name="connsiteX186" fmla="*/ 5261317 w 7343336"/>
              <a:gd name="connsiteY186" fmla="*/ 5703272 h 5703272"/>
              <a:gd name="connsiteX187" fmla="*/ 3263705 w 7343336"/>
              <a:gd name="connsiteY187" fmla="*/ 5689205 h 5703272"/>
              <a:gd name="connsiteX188" fmla="*/ 3080825 w 7343336"/>
              <a:gd name="connsiteY188" fmla="*/ 5661069 h 5703272"/>
              <a:gd name="connsiteX189" fmla="*/ 2954216 w 7343336"/>
              <a:gd name="connsiteY189" fmla="*/ 5647001 h 5703272"/>
              <a:gd name="connsiteX190" fmla="*/ 2785403 w 7343336"/>
              <a:gd name="connsiteY190" fmla="*/ 5618866 h 5703272"/>
              <a:gd name="connsiteX191" fmla="*/ 2616591 w 7343336"/>
              <a:gd name="connsiteY191" fmla="*/ 5590731 h 5703272"/>
              <a:gd name="connsiteX192" fmla="*/ 2489982 w 7343336"/>
              <a:gd name="connsiteY192" fmla="*/ 5562595 h 5703272"/>
              <a:gd name="connsiteX193" fmla="*/ 1645920 w 7343336"/>
              <a:gd name="connsiteY193" fmla="*/ 5534460 h 5703272"/>
              <a:gd name="connsiteX194" fmla="*/ 1589650 w 7343336"/>
              <a:gd name="connsiteY194" fmla="*/ 5520392 h 5703272"/>
              <a:gd name="connsiteX195" fmla="*/ 1378634 w 7343336"/>
              <a:gd name="connsiteY195" fmla="*/ 5478189 h 5703272"/>
              <a:gd name="connsiteX196" fmla="*/ 1322363 w 7343336"/>
              <a:gd name="connsiteY196" fmla="*/ 5492257 h 5703272"/>
              <a:gd name="connsiteX197" fmla="*/ 1280160 w 7343336"/>
              <a:gd name="connsiteY197" fmla="*/ 5506325 h 5703272"/>
              <a:gd name="connsiteX198" fmla="*/ 1125416 w 7343336"/>
              <a:gd name="connsiteY198" fmla="*/ 5492257 h 5703272"/>
              <a:gd name="connsiteX199" fmla="*/ 984739 w 7343336"/>
              <a:gd name="connsiteY199" fmla="*/ 5450054 h 5703272"/>
              <a:gd name="connsiteX200" fmla="*/ 942536 w 7343336"/>
              <a:gd name="connsiteY200" fmla="*/ 5435986 h 5703272"/>
              <a:gd name="connsiteX201" fmla="*/ 815927 w 7343336"/>
              <a:gd name="connsiteY201" fmla="*/ 5407851 h 5703272"/>
              <a:gd name="connsiteX202" fmla="*/ 773723 w 7343336"/>
              <a:gd name="connsiteY202" fmla="*/ 5393783 h 5703272"/>
              <a:gd name="connsiteX203" fmla="*/ 717453 w 7343336"/>
              <a:gd name="connsiteY203" fmla="*/ 5379715 h 5703272"/>
              <a:gd name="connsiteX204" fmla="*/ 604911 w 7343336"/>
              <a:gd name="connsiteY204" fmla="*/ 5393783 h 5703272"/>
              <a:gd name="connsiteX205" fmla="*/ 534573 w 7343336"/>
              <a:gd name="connsiteY205" fmla="*/ 5407851 h 5703272"/>
              <a:gd name="connsiteX206" fmla="*/ 267287 w 7343336"/>
              <a:gd name="connsiteY206" fmla="*/ 5393783 h 5703272"/>
              <a:gd name="connsiteX207" fmla="*/ 196948 w 7343336"/>
              <a:gd name="connsiteY207" fmla="*/ 5337512 h 5703272"/>
              <a:gd name="connsiteX208" fmla="*/ 168813 w 7343336"/>
              <a:gd name="connsiteY208" fmla="*/ 5253106 h 5703272"/>
              <a:gd name="connsiteX209" fmla="*/ 126610 w 7343336"/>
              <a:gd name="connsiteY209" fmla="*/ 5154632 h 5703272"/>
              <a:gd name="connsiteX210" fmla="*/ 98474 w 7343336"/>
              <a:gd name="connsiteY210" fmla="*/ 3480577 h 5703272"/>
              <a:gd name="connsiteX211" fmla="*/ 56271 w 7343336"/>
              <a:gd name="connsiteY211" fmla="*/ 3142952 h 5703272"/>
              <a:gd name="connsiteX212" fmla="*/ 14068 w 7343336"/>
              <a:gd name="connsiteY212" fmla="*/ 2650583 h 5703272"/>
              <a:gd name="connsiteX213" fmla="*/ 0 w 7343336"/>
              <a:gd name="connsiteY213" fmla="*/ 2594312 h 5703272"/>
              <a:gd name="connsiteX214" fmla="*/ 14068 w 7343336"/>
              <a:gd name="connsiteY214" fmla="*/ 1961266 h 5703272"/>
              <a:gd name="connsiteX215" fmla="*/ 28136 w 7343336"/>
              <a:gd name="connsiteY215" fmla="*/ 1848725 h 5703272"/>
              <a:gd name="connsiteX216" fmla="*/ 42203 w 7343336"/>
              <a:gd name="connsiteY216" fmla="*/ 1708048 h 5703272"/>
              <a:gd name="connsiteX217" fmla="*/ 70339 w 7343336"/>
              <a:gd name="connsiteY217" fmla="*/ 1511100 h 5703272"/>
              <a:gd name="connsiteX218" fmla="*/ 84407 w 7343336"/>
              <a:gd name="connsiteY218" fmla="*/ 1271949 h 5703272"/>
              <a:gd name="connsiteX219" fmla="*/ 98474 w 7343336"/>
              <a:gd name="connsiteY219" fmla="*/ 399752 h 5703272"/>
              <a:gd name="connsiteX220" fmla="*/ 126610 w 7343336"/>
              <a:gd name="connsiteY220" fmla="*/ 343481 h 5703272"/>
              <a:gd name="connsiteX221" fmla="*/ 154745 w 7343336"/>
              <a:gd name="connsiteY221" fmla="*/ 301278 h 5703272"/>
              <a:gd name="connsiteX222" fmla="*/ 225083 w 7343336"/>
              <a:gd name="connsiteY222" fmla="*/ 174669 h 5703272"/>
              <a:gd name="connsiteX223" fmla="*/ 267287 w 7343336"/>
              <a:gd name="connsiteY223" fmla="*/ 160601 h 5703272"/>
              <a:gd name="connsiteX224" fmla="*/ 337625 w 7343336"/>
              <a:gd name="connsiteY224" fmla="*/ 90263 h 5703272"/>
              <a:gd name="connsiteX225" fmla="*/ 422031 w 7343336"/>
              <a:gd name="connsiteY225" fmla="*/ 19925 h 5703272"/>
              <a:gd name="connsiteX226" fmla="*/ 520505 w 7343336"/>
              <a:gd name="connsiteY226" fmla="*/ 48060 h 5703272"/>
              <a:gd name="connsiteX227" fmla="*/ 759656 w 7343336"/>
              <a:gd name="connsiteY227" fmla="*/ 62128 h 5703272"/>
              <a:gd name="connsiteX228" fmla="*/ 1223890 w 7343336"/>
              <a:gd name="connsiteY228" fmla="*/ 62128 h 5703272"/>
              <a:gd name="connsiteX229" fmla="*/ 2166425 w 7343336"/>
              <a:gd name="connsiteY229" fmla="*/ 76195 h 5703272"/>
              <a:gd name="connsiteX230" fmla="*/ 2377440 w 7343336"/>
              <a:gd name="connsiteY230" fmla="*/ 62128 h 5703272"/>
              <a:gd name="connsiteX231" fmla="*/ 2461847 w 7343336"/>
              <a:gd name="connsiteY231" fmla="*/ 48060 h 5703272"/>
              <a:gd name="connsiteX232" fmla="*/ 3024554 w 7343336"/>
              <a:gd name="connsiteY232" fmla="*/ 62128 h 5703272"/>
              <a:gd name="connsiteX233" fmla="*/ 3305908 w 7343336"/>
              <a:gd name="connsiteY233" fmla="*/ 90263 h 5703272"/>
              <a:gd name="connsiteX234" fmla="*/ 3404382 w 7343336"/>
              <a:gd name="connsiteY234" fmla="*/ 104331 h 5703272"/>
              <a:gd name="connsiteX235" fmla="*/ 3516923 w 7343336"/>
              <a:gd name="connsiteY235" fmla="*/ 118398 h 5703272"/>
              <a:gd name="connsiteX236" fmla="*/ 4164037 w 7343336"/>
              <a:gd name="connsiteY236" fmla="*/ 118398 h 5703272"/>
              <a:gd name="connsiteX237" fmla="*/ 4360985 w 7343336"/>
              <a:gd name="connsiteY237" fmla="*/ 104331 h 5703272"/>
              <a:gd name="connsiteX238" fmla="*/ 4754880 w 7343336"/>
              <a:gd name="connsiteY238" fmla="*/ 90263 h 5703272"/>
              <a:gd name="connsiteX239" fmla="*/ 5458265 w 7343336"/>
              <a:gd name="connsiteY239" fmla="*/ 104331 h 5703272"/>
              <a:gd name="connsiteX240" fmla="*/ 5739619 w 7343336"/>
              <a:gd name="connsiteY240" fmla="*/ 132466 h 5703272"/>
              <a:gd name="connsiteX241" fmla="*/ 5809957 w 7343336"/>
              <a:gd name="connsiteY241" fmla="*/ 146534 h 5703272"/>
              <a:gd name="connsiteX242" fmla="*/ 5894363 w 7343336"/>
              <a:gd name="connsiteY242" fmla="*/ 174669 h 5703272"/>
              <a:gd name="connsiteX243" fmla="*/ 5936567 w 7343336"/>
              <a:gd name="connsiteY243" fmla="*/ 188737 h 5703272"/>
              <a:gd name="connsiteX244" fmla="*/ 5964702 w 7343336"/>
              <a:gd name="connsiteY244" fmla="*/ 230940 h 5703272"/>
              <a:gd name="connsiteX245" fmla="*/ 5992837 w 7343336"/>
              <a:gd name="connsiteY245" fmla="*/ 315346 h 5703272"/>
              <a:gd name="connsiteX246" fmla="*/ 6020973 w 7343336"/>
              <a:gd name="connsiteY246" fmla="*/ 399752 h 5703272"/>
              <a:gd name="connsiteX247" fmla="*/ 6049108 w 7343336"/>
              <a:gd name="connsiteY247" fmla="*/ 484158 h 5703272"/>
              <a:gd name="connsiteX248" fmla="*/ 6063176 w 7343336"/>
              <a:gd name="connsiteY248" fmla="*/ 526361 h 5703272"/>
              <a:gd name="connsiteX249" fmla="*/ 6049108 w 7343336"/>
              <a:gd name="connsiteY249" fmla="*/ 582632 h 5703272"/>
              <a:gd name="connsiteX250" fmla="*/ 6006905 w 7343336"/>
              <a:gd name="connsiteY250" fmla="*/ 652971 h 5703272"/>
              <a:gd name="connsiteX251" fmla="*/ 5950634 w 7343336"/>
              <a:gd name="connsiteY251" fmla="*/ 667038 h 5703272"/>
              <a:gd name="connsiteX252" fmla="*/ 5753687 w 7343336"/>
              <a:gd name="connsiteY252" fmla="*/ 695174 h 5703272"/>
              <a:gd name="connsiteX253" fmla="*/ 5345723 w 7343336"/>
              <a:gd name="connsiteY253" fmla="*/ 681106 h 5703272"/>
              <a:gd name="connsiteX254" fmla="*/ 4909625 w 7343336"/>
              <a:gd name="connsiteY254" fmla="*/ 652971 h 5703272"/>
              <a:gd name="connsiteX255" fmla="*/ 4853354 w 7343336"/>
              <a:gd name="connsiteY255" fmla="*/ 638903 h 5703272"/>
              <a:gd name="connsiteX256" fmla="*/ 4234376 w 7343336"/>
              <a:gd name="connsiteY256" fmla="*/ 667038 h 5703272"/>
              <a:gd name="connsiteX257" fmla="*/ 4192173 w 7343336"/>
              <a:gd name="connsiteY257" fmla="*/ 681106 h 5703272"/>
              <a:gd name="connsiteX258" fmla="*/ 3545059 w 7343336"/>
              <a:gd name="connsiteY258" fmla="*/ 652971 h 5703272"/>
              <a:gd name="connsiteX259" fmla="*/ 3207434 w 7343336"/>
              <a:gd name="connsiteY259" fmla="*/ 624835 h 5703272"/>
              <a:gd name="connsiteX260" fmla="*/ 3123028 w 7343336"/>
              <a:gd name="connsiteY260" fmla="*/ 596700 h 5703272"/>
              <a:gd name="connsiteX261" fmla="*/ 3080825 w 7343336"/>
              <a:gd name="connsiteY261" fmla="*/ 582632 h 5703272"/>
              <a:gd name="connsiteX262" fmla="*/ 3066757 w 7343336"/>
              <a:gd name="connsiteY262" fmla="*/ 582632 h 570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7343336" h="5703272">
                <a:moveTo>
                  <a:pt x="3066757" y="582632"/>
                </a:moveTo>
                <a:lnTo>
                  <a:pt x="3066757" y="582632"/>
                </a:lnTo>
                <a:cubicBezTo>
                  <a:pt x="3024554" y="601389"/>
                  <a:pt x="2982779" y="621140"/>
                  <a:pt x="2940148" y="638903"/>
                </a:cubicBezTo>
                <a:cubicBezTo>
                  <a:pt x="2926460" y="644606"/>
                  <a:pt x="2911575" y="647130"/>
                  <a:pt x="2897945" y="652971"/>
                </a:cubicBezTo>
                <a:cubicBezTo>
                  <a:pt x="2878670" y="661232"/>
                  <a:pt x="2861310" y="673743"/>
                  <a:pt x="2841674" y="681106"/>
                </a:cubicBezTo>
                <a:cubicBezTo>
                  <a:pt x="2823571" y="687895"/>
                  <a:pt x="2803922" y="689618"/>
                  <a:pt x="2785403" y="695174"/>
                </a:cubicBezTo>
                <a:cubicBezTo>
                  <a:pt x="2756997" y="703696"/>
                  <a:pt x="2700997" y="723309"/>
                  <a:pt x="2700997" y="723309"/>
                </a:cubicBezTo>
                <a:cubicBezTo>
                  <a:pt x="2691619" y="732688"/>
                  <a:pt x="2684235" y="744621"/>
                  <a:pt x="2672862" y="751445"/>
                </a:cubicBezTo>
                <a:cubicBezTo>
                  <a:pt x="2660147" y="759074"/>
                  <a:pt x="2641144" y="755027"/>
                  <a:pt x="2630659" y="765512"/>
                </a:cubicBezTo>
                <a:cubicBezTo>
                  <a:pt x="2615830" y="780341"/>
                  <a:pt x="2612928" y="803575"/>
                  <a:pt x="2602523" y="821783"/>
                </a:cubicBezTo>
                <a:cubicBezTo>
                  <a:pt x="2594135" y="836463"/>
                  <a:pt x="2583766" y="849918"/>
                  <a:pt x="2574388" y="863986"/>
                </a:cubicBezTo>
                <a:cubicBezTo>
                  <a:pt x="2569699" y="939014"/>
                  <a:pt x="2570477" y="1014584"/>
                  <a:pt x="2560320" y="1089069"/>
                </a:cubicBezTo>
                <a:cubicBezTo>
                  <a:pt x="2543526" y="1212227"/>
                  <a:pt x="2535509" y="1140352"/>
                  <a:pt x="2475914" y="1229746"/>
                </a:cubicBezTo>
                <a:cubicBezTo>
                  <a:pt x="2466536" y="1243814"/>
                  <a:pt x="2458912" y="1259225"/>
                  <a:pt x="2447779" y="1271949"/>
                </a:cubicBezTo>
                <a:cubicBezTo>
                  <a:pt x="2419185" y="1304628"/>
                  <a:pt x="2362726" y="1360745"/>
                  <a:pt x="2321170" y="1384491"/>
                </a:cubicBezTo>
                <a:cubicBezTo>
                  <a:pt x="2308295" y="1391848"/>
                  <a:pt x="2293035" y="1393869"/>
                  <a:pt x="2278967" y="1398558"/>
                </a:cubicBezTo>
                <a:cubicBezTo>
                  <a:pt x="2229860" y="1447665"/>
                  <a:pt x="2263414" y="1422499"/>
                  <a:pt x="2166425" y="1454829"/>
                </a:cubicBezTo>
                <a:lnTo>
                  <a:pt x="2082019" y="1482965"/>
                </a:lnTo>
                <a:cubicBezTo>
                  <a:pt x="2067951" y="1487654"/>
                  <a:pt x="2054357" y="1494124"/>
                  <a:pt x="2039816" y="1497032"/>
                </a:cubicBezTo>
                <a:lnTo>
                  <a:pt x="1969477" y="1511100"/>
                </a:lnTo>
                <a:cubicBezTo>
                  <a:pt x="1955409" y="1520478"/>
                  <a:pt x="1940476" y="1528673"/>
                  <a:pt x="1927274" y="1539235"/>
                </a:cubicBezTo>
                <a:cubicBezTo>
                  <a:pt x="1916917" y="1547521"/>
                  <a:pt x="1911002" y="1561439"/>
                  <a:pt x="1899139" y="1567371"/>
                </a:cubicBezTo>
                <a:cubicBezTo>
                  <a:pt x="1872613" y="1580634"/>
                  <a:pt x="1814733" y="1595506"/>
                  <a:pt x="1814733" y="1595506"/>
                </a:cubicBezTo>
                <a:cubicBezTo>
                  <a:pt x="1765626" y="1644612"/>
                  <a:pt x="1799180" y="1619447"/>
                  <a:pt x="1702191" y="1651777"/>
                </a:cubicBezTo>
                <a:lnTo>
                  <a:pt x="1702191" y="1651777"/>
                </a:lnTo>
                <a:cubicBezTo>
                  <a:pt x="1688123" y="1661155"/>
                  <a:pt x="1675528" y="1673252"/>
                  <a:pt x="1659988" y="1679912"/>
                </a:cubicBezTo>
                <a:cubicBezTo>
                  <a:pt x="1642217" y="1687528"/>
                  <a:pt x="1622307" y="1688668"/>
                  <a:pt x="1603717" y="1693980"/>
                </a:cubicBezTo>
                <a:cubicBezTo>
                  <a:pt x="1589459" y="1698054"/>
                  <a:pt x="1575582" y="1703359"/>
                  <a:pt x="1561514" y="1708048"/>
                </a:cubicBezTo>
                <a:cubicBezTo>
                  <a:pt x="1529185" y="1805037"/>
                  <a:pt x="1554350" y="1771484"/>
                  <a:pt x="1505243" y="1820589"/>
                </a:cubicBezTo>
                <a:cubicBezTo>
                  <a:pt x="1500735" y="1838624"/>
                  <a:pt x="1487201" y="1898877"/>
                  <a:pt x="1477108" y="1919063"/>
                </a:cubicBezTo>
                <a:cubicBezTo>
                  <a:pt x="1433620" y="2006040"/>
                  <a:pt x="1461931" y="1913692"/>
                  <a:pt x="1392702" y="2017537"/>
                </a:cubicBezTo>
                <a:cubicBezTo>
                  <a:pt x="1357210" y="2070776"/>
                  <a:pt x="1376522" y="2047785"/>
                  <a:pt x="1336431" y="2087875"/>
                </a:cubicBezTo>
                <a:lnTo>
                  <a:pt x="1308296" y="2172281"/>
                </a:lnTo>
                <a:cubicBezTo>
                  <a:pt x="1303607" y="2186349"/>
                  <a:pt x="1306566" y="2206259"/>
                  <a:pt x="1294228" y="2214485"/>
                </a:cubicBezTo>
                <a:lnTo>
                  <a:pt x="1252025" y="2242620"/>
                </a:lnTo>
                <a:cubicBezTo>
                  <a:pt x="1247336" y="2261377"/>
                  <a:pt x="1246604" y="2281598"/>
                  <a:pt x="1237957" y="2298891"/>
                </a:cubicBezTo>
                <a:cubicBezTo>
                  <a:pt x="1222835" y="2329136"/>
                  <a:pt x="1192380" y="2351218"/>
                  <a:pt x="1181687" y="2383297"/>
                </a:cubicBezTo>
                <a:cubicBezTo>
                  <a:pt x="1172308" y="2411432"/>
                  <a:pt x="1170002" y="2443027"/>
                  <a:pt x="1153551" y="2467703"/>
                </a:cubicBezTo>
                <a:cubicBezTo>
                  <a:pt x="1144173" y="2481771"/>
                  <a:pt x="1132977" y="2494784"/>
                  <a:pt x="1125416" y="2509906"/>
                </a:cubicBezTo>
                <a:cubicBezTo>
                  <a:pt x="1088892" y="2582954"/>
                  <a:pt x="1138167" y="2525289"/>
                  <a:pt x="1083213" y="2580245"/>
                </a:cubicBezTo>
                <a:cubicBezTo>
                  <a:pt x="1078524" y="2636516"/>
                  <a:pt x="1076608" y="2693087"/>
                  <a:pt x="1069145" y="2749057"/>
                </a:cubicBezTo>
                <a:cubicBezTo>
                  <a:pt x="1067185" y="2763756"/>
                  <a:pt x="1058294" y="2776784"/>
                  <a:pt x="1055077" y="2791260"/>
                </a:cubicBezTo>
                <a:cubicBezTo>
                  <a:pt x="1022066" y="2939809"/>
                  <a:pt x="1058611" y="2822864"/>
                  <a:pt x="1026942" y="2917869"/>
                </a:cubicBezTo>
                <a:cubicBezTo>
                  <a:pt x="1022253" y="2974140"/>
                  <a:pt x="1020337" y="3030711"/>
                  <a:pt x="1012874" y="3086681"/>
                </a:cubicBezTo>
                <a:cubicBezTo>
                  <a:pt x="1010914" y="3101380"/>
                  <a:pt x="1001460" y="3114295"/>
                  <a:pt x="998807" y="3128885"/>
                </a:cubicBezTo>
                <a:cubicBezTo>
                  <a:pt x="992044" y="3166081"/>
                  <a:pt x="989428" y="3203912"/>
                  <a:pt x="984739" y="3241426"/>
                </a:cubicBezTo>
                <a:cubicBezTo>
                  <a:pt x="989428" y="3311764"/>
                  <a:pt x="991022" y="3382378"/>
                  <a:pt x="998807" y="3452441"/>
                </a:cubicBezTo>
                <a:cubicBezTo>
                  <a:pt x="1000445" y="3467179"/>
                  <a:pt x="1012230" y="3479830"/>
                  <a:pt x="1012874" y="3494645"/>
                </a:cubicBezTo>
                <a:cubicBezTo>
                  <a:pt x="1021635" y="3696146"/>
                  <a:pt x="1018181" y="3898054"/>
                  <a:pt x="1026942" y="4099555"/>
                </a:cubicBezTo>
                <a:cubicBezTo>
                  <a:pt x="1027586" y="4114370"/>
                  <a:pt x="1036936" y="4127500"/>
                  <a:pt x="1041010" y="4141758"/>
                </a:cubicBezTo>
                <a:cubicBezTo>
                  <a:pt x="1046321" y="4160348"/>
                  <a:pt x="1046431" y="4180736"/>
                  <a:pt x="1055077" y="4198029"/>
                </a:cubicBezTo>
                <a:cubicBezTo>
                  <a:pt x="1061009" y="4209892"/>
                  <a:pt x="1074927" y="4215808"/>
                  <a:pt x="1083213" y="4226165"/>
                </a:cubicBezTo>
                <a:cubicBezTo>
                  <a:pt x="1114379" y="4265122"/>
                  <a:pt x="1110558" y="4265997"/>
                  <a:pt x="1125416" y="4310571"/>
                </a:cubicBezTo>
                <a:cubicBezTo>
                  <a:pt x="1131776" y="4469583"/>
                  <a:pt x="1118239" y="4591354"/>
                  <a:pt x="1153551" y="4732601"/>
                </a:cubicBezTo>
                <a:cubicBezTo>
                  <a:pt x="1157148" y="4746987"/>
                  <a:pt x="1160987" y="4761542"/>
                  <a:pt x="1167619" y="4774805"/>
                </a:cubicBezTo>
                <a:cubicBezTo>
                  <a:pt x="1185366" y="4810299"/>
                  <a:pt x="1197719" y="4818973"/>
                  <a:pt x="1223890" y="4845143"/>
                </a:cubicBezTo>
                <a:cubicBezTo>
                  <a:pt x="1228579" y="4859211"/>
                  <a:pt x="1230328" y="4874631"/>
                  <a:pt x="1237957" y="4887346"/>
                </a:cubicBezTo>
                <a:cubicBezTo>
                  <a:pt x="1262509" y="4928266"/>
                  <a:pt x="1308417" y="4929589"/>
                  <a:pt x="1350499" y="4943617"/>
                </a:cubicBezTo>
                <a:cubicBezTo>
                  <a:pt x="1492331" y="4990895"/>
                  <a:pt x="1272331" y="4918760"/>
                  <a:pt x="1448973" y="4971752"/>
                </a:cubicBezTo>
                <a:cubicBezTo>
                  <a:pt x="1477380" y="4980274"/>
                  <a:pt x="1505244" y="4990510"/>
                  <a:pt x="1533379" y="4999888"/>
                </a:cubicBezTo>
                <a:lnTo>
                  <a:pt x="1575582" y="5013955"/>
                </a:lnTo>
                <a:cubicBezTo>
                  <a:pt x="1692813" y="5009266"/>
                  <a:pt x="1810209" y="5007692"/>
                  <a:pt x="1927274" y="4999888"/>
                </a:cubicBezTo>
                <a:cubicBezTo>
                  <a:pt x="1951132" y="4998298"/>
                  <a:pt x="1974088" y="4990097"/>
                  <a:pt x="1997613" y="4985820"/>
                </a:cubicBezTo>
                <a:cubicBezTo>
                  <a:pt x="2172143" y="4954087"/>
                  <a:pt x="2015710" y="4988688"/>
                  <a:pt x="2124222" y="4957685"/>
                </a:cubicBezTo>
                <a:cubicBezTo>
                  <a:pt x="2142812" y="4952374"/>
                  <a:pt x="2161840" y="4948704"/>
                  <a:pt x="2180493" y="4943617"/>
                </a:cubicBezTo>
                <a:cubicBezTo>
                  <a:pt x="2213428" y="4934634"/>
                  <a:pt x="2246032" y="4924463"/>
                  <a:pt x="2278967" y="4915481"/>
                </a:cubicBezTo>
                <a:cubicBezTo>
                  <a:pt x="2297620" y="4910394"/>
                  <a:pt x="2317029" y="4907917"/>
                  <a:pt x="2335237" y="4901414"/>
                </a:cubicBezTo>
                <a:cubicBezTo>
                  <a:pt x="2382799" y="4884428"/>
                  <a:pt x="2428001" y="4861114"/>
                  <a:pt x="2475914" y="4845143"/>
                </a:cubicBezTo>
                <a:cubicBezTo>
                  <a:pt x="2489982" y="4840454"/>
                  <a:pt x="2504854" y="4837707"/>
                  <a:pt x="2518117" y="4831075"/>
                </a:cubicBezTo>
                <a:cubicBezTo>
                  <a:pt x="2533239" y="4823514"/>
                  <a:pt x="2547118" y="4813502"/>
                  <a:pt x="2560320" y="4802940"/>
                </a:cubicBezTo>
                <a:cubicBezTo>
                  <a:pt x="2570677" y="4794655"/>
                  <a:pt x="2576593" y="4780736"/>
                  <a:pt x="2588456" y="4774805"/>
                </a:cubicBezTo>
                <a:cubicBezTo>
                  <a:pt x="2614982" y="4761542"/>
                  <a:pt x="2644727" y="4756048"/>
                  <a:pt x="2672862" y="4746669"/>
                </a:cubicBezTo>
                <a:lnTo>
                  <a:pt x="2715065" y="4732601"/>
                </a:lnTo>
                <a:cubicBezTo>
                  <a:pt x="3024584" y="4748892"/>
                  <a:pt x="2991737" y="4755421"/>
                  <a:pt x="3334043" y="4732601"/>
                </a:cubicBezTo>
                <a:cubicBezTo>
                  <a:pt x="3357901" y="4731011"/>
                  <a:pt x="3380936" y="4723223"/>
                  <a:pt x="3404382" y="4718534"/>
                </a:cubicBezTo>
                <a:cubicBezTo>
                  <a:pt x="3507192" y="4649992"/>
                  <a:pt x="3377931" y="4733648"/>
                  <a:pt x="3502856" y="4662263"/>
                </a:cubicBezTo>
                <a:cubicBezTo>
                  <a:pt x="3517536" y="4653875"/>
                  <a:pt x="3529609" y="4640995"/>
                  <a:pt x="3545059" y="4634128"/>
                </a:cubicBezTo>
                <a:cubicBezTo>
                  <a:pt x="3572160" y="4622083"/>
                  <a:pt x="3604789" y="4622443"/>
                  <a:pt x="3629465" y="4605992"/>
                </a:cubicBezTo>
                <a:cubicBezTo>
                  <a:pt x="3667404" y="4580700"/>
                  <a:pt x="3670190" y="4573496"/>
                  <a:pt x="3713871" y="4563789"/>
                </a:cubicBezTo>
                <a:cubicBezTo>
                  <a:pt x="3741715" y="4557601"/>
                  <a:pt x="3770307" y="4555315"/>
                  <a:pt x="3798277" y="4549721"/>
                </a:cubicBezTo>
                <a:cubicBezTo>
                  <a:pt x="3817236" y="4545929"/>
                  <a:pt x="3835791" y="4540343"/>
                  <a:pt x="3854548" y="4535654"/>
                </a:cubicBezTo>
                <a:cubicBezTo>
                  <a:pt x="3921428" y="4491066"/>
                  <a:pt x="3880710" y="4512865"/>
                  <a:pt x="3981157" y="4479383"/>
                </a:cubicBezTo>
                <a:cubicBezTo>
                  <a:pt x="3995225" y="4474694"/>
                  <a:pt x="4011022" y="4473540"/>
                  <a:pt x="4023360" y="4465315"/>
                </a:cubicBezTo>
                <a:cubicBezTo>
                  <a:pt x="4037428" y="4455937"/>
                  <a:pt x="4050441" y="4444741"/>
                  <a:pt x="4065563" y="4437180"/>
                </a:cubicBezTo>
                <a:cubicBezTo>
                  <a:pt x="4085747" y="4427088"/>
                  <a:pt x="4146004" y="4413553"/>
                  <a:pt x="4164037" y="4409045"/>
                </a:cubicBezTo>
                <a:cubicBezTo>
                  <a:pt x="4178105" y="4399666"/>
                  <a:pt x="4190790" y="4387776"/>
                  <a:pt x="4206240" y="4380909"/>
                </a:cubicBezTo>
                <a:cubicBezTo>
                  <a:pt x="4233341" y="4368864"/>
                  <a:pt x="4290647" y="4352774"/>
                  <a:pt x="4290647" y="4352774"/>
                </a:cubicBezTo>
                <a:cubicBezTo>
                  <a:pt x="4371470" y="4271950"/>
                  <a:pt x="4329529" y="4292920"/>
                  <a:pt x="4403188" y="4268368"/>
                </a:cubicBezTo>
                <a:cubicBezTo>
                  <a:pt x="4466309" y="4205245"/>
                  <a:pt x="4391348" y="4271820"/>
                  <a:pt x="4473527" y="4226165"/>
                </a:cubicBezTo>
                <a:cubicBezTo>
                  <a:pt x="4503086" y="4209743"/>
                  <a:pt x="4525854" y="4180587"/>
                  <a:pt x="4557933" y="4169894"/>
                </a:cubicBezTo>
                <a:lnTo>
                  <a:pt x="4642339" y="4141758"/>
                </a:lnTo>
                <a:cubicBezTo>
                  <a:pt x="4656407" y="4137069"/>
                  <a:pt x="4669828" y="4129530"/>
                  <a:pt x="4684542" y="4127691"/>
                </a:cubicBezTo>
                <a:lnTo>
                  <a:pt x="4797083" y="4113623"/>
                </a:lnTo>
                <a:cubicBezTo>
                  <a:pt x="4878190" y="4059554"/>
                  <a:pt x="4799949" y="4106366"/>
                  <a:pt x="4881490" y="4071420"/>
                </a:cubicBezTo>
                <a:cubicBezTo>
                  <a:pt x="5003174" y="4019270"/>
                  <a:pt x="4880989" y="4062209"/>
                  <a:pt x="4979963" y="4029217"/>
                </a:cubicBezTo>
                <a:cubicBezTo>
                  <a:pt x="5019303" y="3989877"/>
                  <a:pt x="5078708" y="3921275"/>
                  <a:pt x="5134708" y="3902608"/>
                </a:cubicBezTo>
                <a:lnTo>
                  <a:pt x="5176911" y="3888540"/>
                </a:lnTo>
                <a:cubicBezTo>
                  <a:pt x="5403053" y="3893924"/>
                  <a:pt x="5979070" y="3918295"/>
                  <a:pt x="6231988" y="3888540"/>
                </a:cubicBezTo>
                <a:cubicBezTo>
                  <a:pt x="6246715" y="3886807"/>
                  <a:pt x="6240215" y="3859967"/>
                  <a:pt x="6246056" y="3846337"/>
                </a:cubicBezTo>
                <a:cubicBezTo>
                  <a:pt x="6254317" y="3827062"/>
                  <a:pt x="6264813" y="3808823"/>
                  <a:pt x="6274191" y="3790066"/>
                </a:cubicBezTo>
                <a:cubicBezTo>
                  <a:pt x="6278880" y="3757241"/>
                  <a:pt x="6286420" y="3724699"/>
                  <a:pt x="6288259" y="3691592"/>
                </a:cubicBezTo>
                <a:cubicBezTo>
                  <a:pt x="6295807" y="3555733"/>
                  <a:pt x="6294096" y="3419448"/>
                  <a:pt x="6302327" y="3283629"/>
                </a:cubicBezTo>
                <a:cubicBezTo>
                  <a:pt x="6303497" y="3264330"/>
                  <a:pt x="6312602" y="3246317"/>
                  <a:pt x="6316394" y="3227358"/>
                </a:cubicBezTo>
                <a:cubicBezTo>
                  <a:pt x="6341150" y="3103574"/>
                  <a:pt x="6317153" y="3182879"/>
                  <a:pt x="6344530" y="3100749"/>
                </a:cubicBezTo>
                <a:cubicBezTo>
                  <a:pt x="6364081" y="2983437"/>
                  <a:pt x="6372941" y="2970920"/>
                  <a:pt x="6344530" y="2819395"/>
                </a:cubicBezTo>
                <a:cubicBezTo>
                  <a:pt x="6341667" y="2804123"/>
                  <a:pt x="6279974" y="2766980"/>
                  <a:pt x="6274191" y="2763125"/>
                </a:cubicBezTo>
                <a:cubicBezTo>
                  <a:pt x="6314566" y="2642000"/>
                  <a:pt x="6274484" y="2774271"/>
                  <a:pt x="6302327" y="2495838"/>
                </a:cubicBezTo>
                <a:cubicBezTo>
                  <a:pt x="6304251" y="2476600"/>
                  <a:pt x="6312200" y="2458442"/>
                  <a:pt x="6316394" y="2439568"/>
                </a:cubicBezTo>
                <a:cubicBezTo>
                  <a:pt x="6321581" y="2416227"/>
                  <a:pt x="6324663" y="2392426"/>
                  <a:pt x="6330462" y="2369229"/>
                </a:cubicBezTo>
                <a:cubicBezTo>
                  <a:pt x="6334059" y="2354843"/>
                  <a:pt x="6340456" y="2341284"/>
                  <a:pt x="6344530" y="2327026"/>
                </a:cubicBezTo>
                <a:cubicBezTo>
                  <a:pt x="6349841" y="2308436"/>
                  <a:pt x="6353908" y="2289512"/>
                  <a:pt x="6358597" y="2270755"/>
                </a:cubicBezTo>
                <a:cubicBezTo>
                  <a:pt x="6360594" y="2234813"/>
                  <a:pt x="6355168" y="2045441"/>
                  <a:pt x="6386733" y="1961266"/>
                </a:cubicBezTo>
                <a:cubicBezTo>
                  <a:pt x="6394096" y="1941630"/>
                  <a:pt x="6405490" y="1923752"/>
                  <a:pt x="6414868" y="1904995"/>
                </a:cubicBezTo>
                <a:cubicBezTo>
                  <a:pt x="6419557" y="1872170"/>
                  <a:pt x="6422433" y="1839035"/>
                  <a:pt x="6428936" y="1806521"/>
                </a:cubicBezTo>
                <a:cubicBezTo>
                  <a:pt x="6431844" y="1791980"/>
                  <a:pt x="6443003" y="1779147"/>
                  <a:pt x="6443003" y="1764318"/>
                </a:cubicBezTo>
                <a:cubicBezTo>
                  <a:pt x="6443003" y="1742302"/>
                  <a:pt x="6426971" y="1593543"/>
                  <a:pt x="6400800" y="1567371"/>
                </a:cubicBezTo>
                <a:cubicBezTo>
                  <a:pt x="6332859" y="1499427"/>
                  <a:pt x="6415525" y="1585775"/>
                  <a:pt x="6344530" y="1497032"/>
                </a:cubicBezTo>
                <a:cubicBezTo>
                  <a:pt x="6336244" y="1486675"/>
                  <a:pt x="6325773" y="1478275"/>
                  <a:pt x="6316394" y="1468897"/>
                </a:cubicBezTo>
                <a:cubicBezTo>
                  <a:pt x="6307016" y="1440762"/>
                  <a:pt x="6295452" y="1413263"/>
                  <a:pt x="6288259" y="1384491"/>
                </a:cubicBezTo>
                <a:cubicBezTo>
                  <a:pt x="6268392" y="1305023"/>
                  <a:pt x="6277983" y="1347179"/>
                  <a:pt x="6260123" y="1257881"/>
                </a:cubicBezTo>
                <a:cubicBezTo>
                  <a:pt x="6255434" y="1178164"/>
                  <a:pt x="6254002" y="1098189"/>
                  <a:pt x="6246056" y="1018731"/>
                </a:cubicBezTo>
                <a:cubicBezTo>
                  <a:pt x="6244581" y="1003976"/>
                  <a:pt x="6236062" y="990786"/>
                  <a:pt x="6231988" y="976528"/>
                </a:cubicBezTo>
                <a:cubicBezTo>
                  <a:pt x="6226676" y="957938"/>
                  <a:pt x="6221379" y="939279"/>
                  <a:pt x="6217920" y="920257"/>
                </a:cubicBezTo>
                <a:cubicBezTo>
                  <a:pt x="6211989" y="887634"/>
                  <a:pt x="6211309" y="854092"/>
                  <a:pt x="6203853" y="821783"/>
                </a:cubicBezTo>
                <a:cubicBezTo>
                  <a:pt x="6197184" y="792885"/>
                  <a:pt x="6175717" y="737377"/>
                  <a:pt x="6175717" y="737377"/>
                </a:cubicBezTo>
                <a:cubicBezTo>
                  <a:pt x="6225169" y="663200"/>
                  <a:pt x="6175339" y="717442"/>
                  <a:pt x="6260123" y="681106"/>
                </a:cubicBezTo>
                <a:cubicBezTo>
                  <a:pt x="6388073" y="626271"/>
                  <a:pt x="6171537" y="671656"/>
                  <a:pt x="6400800" y="638903"/>
                </a:cubicBezTo>
                <a:cubicBezTo>
                  <a:pt x="6518848" y="599553"/>
                  <a:pt x="6453014" y="615740"/>
                  <a:pt x="6696222" y="638903"/>
                </a:cubicBezTo>
                <a:cubicBezTo>
                  <a:pt x="6710984" y="640309"/>
                  <a:pt x="6725162" y="646339"/>
                  <a:pt x="6738425" y="652971"/>
                </a:cubicBezTo>
                <a:cubicBezTo>
                  <a:pt x="6753547" y="660532"/>
                  <a:pt x="6765506" y="673545"/>
                  <a:pt x="6780628" y="681106"/>
                </a:cubicBezTo>
                <a:cubicBezTo>
                  <a:pt x="6793891" y="687738"/>
                  <a:pt x="6809201" y="689333"/>
                  <a:pt x="6822831" y="695174"/>
                </a:cubicBezTo>
                <a:cubicBezTo>
                  <a:pt x="6883396" y="721130"/>
                  <a:pt x="6903498" y="739573"/>
                  <a:pt x="6963508" y="779580"/>
                </a:cubicBezTo>
                <a:lnTo>
                  <a:pt x="7005711" y="807715"/>
                </a:lnTo>
                <a:cubicBezTo>
                  <a:pt x="7015090" y="821783"/>
                  <a:pt x="7026286" y="834796"/>
                  <a:pt x="7033847" y="849918"/>
                </a:cubicBezTo>
                <a:cubicBezTo>
                  <a:pt x="7047391" y="877006"/>
                  <a:pt x="7052971" y="921359"/>
                  <a:pt x="7061982" y="948392"/>
                </a:cubicBezTo>
                <a:cubicBezTo>
                  <a:pt x="7069967" y="972349"/>
                  <a:pt x="7082131" y="994774"/>
                  <a:pt x="7090117" y="1018731"/>
                </a:cubicBezTo>
                <a:cubicBezTo>
                  <a:pt x="7096231" y="1037073"/>
                  <a:pt x="7098873" y="1056411"/>
                  <a:pt x="7104185" y="1075001"/>
                </a:cubicBezTo>
                <a:cubicBezTo>
                  <a:pt x="7108259" y="1089259"/>
                  <a:pt x="7114179" y="1102947"/>
                  <a:pt x="7118253" y="1117205"/>
                </a:cubicBezTo>
                <a:cubicBezTo>
                  <a:pt x="7123564" y="1135795"/>
                  <a:pt x="7126764" y="1154957"/>
                  <a:pt x="7132320" y="1173475"/>
                </a:cubicBezTo>
                <a:cubicBezTo>
                  <a:pt x="7140842" y="1201882"/>
                  <a:pt x="7154640" y="1228800"/>
                  <a:pt x="7160456" y="1257881"/>
                </a:cubicBezTo>
                <a:cubicBezTo>
                  <a:pt x="7165145" y="1281327"/>
                  <a:pt x="7166962" y="1305536"/>
                  <a:pt x="7174523" y="1328220"/>
                </a:cubicBezTo>
                <a:cubicBezTo>
                  <a:pt x="7181155" y="1348115"/>
                  <a:pt x="7194871" y="1365020"/>
                  <a:pt x="7202659" y="1384491"/>
                </a:cubicBezTo>
                <a:cubicBezTo>
                  <a:pt x="7213673" y="1412027"/>
                  <a:pt x="7221416" y="1440762"/>
                  <a:pt x="7230794" y="1468897"/>
                </a:cubicBezTo>
                <a:lnTo>
                  <a:pt x="7244862" y="1511100"/>
                </a:lnTo>
                <a:cubicBezTo>
                  <a:pt x="7257304" y="1548426"/>
                  <a:pt x="7265425" y="1569191"/>
                  <a:pt x="7272997" y="1609574"/>
                </a:cubicBezTo>
                <a:cubicBezTo>
                  <a:pt x="7283510" y="1665644"/>
                  <a:pt x="7295968" y="1721573"/>
                  <a:pt x="7301133" y="1778386"/>
                </a:cubicBezTo>
                <a:cubicBezTo>
                  <a:pt x="7305822" y="1829968"/>
                  <a:pt x="7311070" y="1881502"/>
                  <a:pt x="7315200" y="1933131"/>
                </a:cubicBezTo>
                <a:cubicBezTo>
                  <a:pt x="7326301" y="2071897"/>
                  <a:pt x="7334669" y="2216488"/>
                  <a:pt x="7343336" y="2355161"/>
                </a:cubicBezTo>
                <a:cubicBezTo>
                  <a:pt x="7333957" y="2566177"/>
                  <a:pt x="7326917" y="2777309"/>
                  <a:pt x="7315200" y="2988208"/>
                </a:cubicBezTo>
                <a:cubicBezTo>
                  <a:pt x="7310207" y="3078080"/>
                  <a:pt x="7297193" y="3127202"/>
                  <a:pt x="7287065" y="3213291"/>
                </a:cubicBezTo>
                <a:cubicBezTo>
                  <a:pt x="7281559" y="3260094"/>
                  <a:pt x="7277465" y="3307054"/>
                  <a:pt x="7272997" y="3353968"/>
                </a:cubicBezTo>
                <a:cubicBezTo>
                  <a:pt x="7268087" y="3405529"/>
                  <a:pt x="7263060" y="3457083"/>
                  <a:pt x="7258930" y="3508712"/>
                </a:cubicBezTo>
                <a:cubicBezTo>
                  <a:pt x="7253682" y="3574319"/>
                  <a:pt x="7252406" y="3640277"/>
                  <a:pt x="7244862" y="3705660"/>
                </a:cubicBezTo>
                <a:cubicBezTo>
                  <a:pt x="7227908" y="3852591"/>
                  <a:pt x="7221581" y="3837590"/>
                  <a:pt x="7202659" y="3944811"/>
                </a:cubicBezTo>
                <a:cubicBezTo>
                  <a:pt x="7192745" y="4000990"/>
                  <a:pt x="7192563" y="4059504"/>
                  <a:pt x="7174523" y="4113623"/>
                </a:cubicBezTo>
                <a:cubicBezTo>
                  <a:pt x="7165145" y="4141758"/>
                  <a:pt x="7152204" y="4168948"/>
                  <a:pt x="7146388" y="4198029"/>
                </a:cubicBezTo>
                <a:cubicBezTo>
                  <a:pt x="7141699" y="4221475"/>
                  <a:pt x="7137507" y="4245027"/>
                  <a:pt x="7132320" y="4268368"/>
                </a:cubicBezTo>
                <a:cubicBezTo>
                  <a:pt x="7128126" y="4287242"/>
                  <a:pt x="7122045" y="4305680"/>
                  <a:pt x="7118253" y="4324638"/>
                </a:cubicBezTo>
                <a:cubicBezTo>
                  <a:pt x="7112659" y="4352608"/>
                  <a:pt x="7112381" y="4381724"/>
                  <a:pt x="7104185" y="4409045"/>
                </a:cubicBezTo>
                <a:cubicBezTo>
                  <a:pt x="7094449" y="4441498"/>
                  <a:pt x="7066752" y="4479261"/>
                  <a:pt x="7047914" y="4507518"/>
                </a:cubicBezTo>
                <a:cubicBezTo>
                  <a:pt x="7045285" y="4518033"/>
                  <a:pt x="7028430" y="4591574"/>
                  <a:pt x="7019779" y="4605992"/>
                </a:cubicBezTo>
                <a:cubicBezTo>
                  <a:pt x="7012955" y="4617365"/>
                  <a:pt x="7001022" y="4624749"/>
                  <a:pt x="6991643" y="4634128"/>
                </a:cubicBezTo>
                <a:cubicBezTo>
                  <a:pt x="6963418" y="4718808"/>
                  <a:pt x="6996974" y="4639107"/>
                  <a:pt x="6949440" y="4704466"/>
                </a:cubicBezTo>
                <a:cubicBezTo>
                  <a:pt x="6919607" y="4745486"/>
                  <a:pt x="6865034" y="4831075"/>
                  <a:pt x="6865034" y="4831075"/>
                </a:cubicBezTo>
                <a:cubicBezTo>
                  <a:pt x="6835979" y="4918243"/>
                  <a:pt x="6871107" y="4833829"/>
                  <a:pt x="6822831" y="4901414"/>
                </a:cubicBezTo>
                <a:cubicBezTo>
                  <a:pt x="6746302" y="5008554"/>
                  <a:pt x="6821593" y="4941029"/>
                  <a:pt x="6724357" y="5013955"/>
                </a:cubicBezTo>
                <a:cubicBezTo>
                  <a:pt x="6719668" y="5028023"/>
                  <a:pt x="6717919" y="5043443"/>
                  <a:pt x="6710290" y="5056158"/>
                </a:cubicBezTo>
                <a:cubicBezTo>
                  <a:pt x="6703466" y="5067531"/>
                  <a:pt x="6690786" y="5074224"/>
                  <a:pt x="6682154" y="5084294"/>
                </a:cubicBezTo>
                <a:cubicBezTo>
                  <a:pt x="6662613" y="5107091"/>
                  <a:pt x="6646080" y="5132415"/>
                  <a:pt x="6625883" y="5154632"/>
                </a:cubicBezTo>
                <a:cubicBezTo>
                  <a:pt x="6599118" y="5184074"/>
                  <a:pt x="6579224" y="5226455"/>
                  <a:pt x="6541477" y="5239038"/>
                </a:cubicBezTo>
                <a:cubicBezTo>
                  <a:pt x="6527409" y="5243727"/>
                  <a:pt x="6512537" y="5246474"/>
                  <a:pt x="6499274" y="5253106"/>
                </a:cubicBezTo>
                <a:cubicBezTo>
                  <a:pt x="6357989" y="5323749"/>
                  <a:pt x="6573448" y="5235384"/>
                  <a:pt x="6400800" y="5309377"/>
                </a:cubicBezTo>
                <a:cubicBezTo>
                  <a:pt x="6372543" y="5321487"/>
                  <a:pt x="6330886" y="5330373"/>
                  <a:pt x="6302327" y="5337512"/>
                </a:cubicBezTo>
                <a:cubicBezTo>
                  <a:pt x="6283570" y="5346891"/>
                  <a:pt x="6265331" y="5357387"/>
                  <a:pt x="6246056" y="5365648"/>
                </a:cubicBezTo>
                <a:cubicBezTo>
                  <a:pt x="6217807" y="5377754"/>
                  <a:pt x="6176129" y="5386646"/>
                  <a:pt x="6147582" y="5393783"/>
                </a:cubicBezTo>
                <a:cubicBezTo>
                  <a:pt x="6133514" y="5403161"/>
                  <a:pt x="6120501" y="5414357"/>
                  <a:pt x="6105379" y="5421918"/>
                </a:cubicBezTo>
                <a:cubicBezTo>
                  <a:pt x="6092116" y="5428550"/>
                  <a:pt x="6077061" y="5430779"/>
                  <a:pt x="6063176" y="5435986"/>
                </a:cubicBezTo>
                <a:cubicBezTo>
                  <a:pt x="6039531" y="5444853"/>
                  <a:pt x="6016569" y="5455491"/>
                  <a:pt x="5992837" y="5464121"/>
                </a:cubicBezTo>
                <a:cubicBezTo>
                  <a:pt x="5964965" y="5474256"/>
                  <a:pt x="5935532" y="5480212"/>
                  <a:pt x="5908431" y="5492257"/>
                </a:cubicBezTo>
                <a:cubicBezTo>
                  <a:pt x="5892981" y="5499124"/>
                  <a:pt x="5881768" y="5513732"/>
                  <a:pt x="5866228" y="5520392"/>
                </a:cubicBezTo>
                <a:cubicBezTo>
                  <a:pt x="5848457" y="5528008"/>
                  <a:pt x="5828060" y="5527671"/>
                  <a:pt x="5809957" y="5534460"/>
                </a:cubicBezTo>
                <a:cubicBezTo>
                  <a:pt x="5790322" y="5541823"/>
                  <a:pt x="5773322" y="5555232"/>
                  <a:pt x="5753687" y="5562595"/>
                </a:cubicBezTo>
                <a:cubicBezTo>
                  <a:pt x="5658494" y="5598293"/>
                  <a:pt x="5734576" y="5556718"/>
                  <a:pt x="5655213" y="5590731"/>
                </a:cubicBezTo>
                <a:cubicBezTo>
                  <a:pt x="5635938" y="5598992"/>
                  <a:pt x="5618837" y="5612234"/>
                  <a:pt x="5598942" y="5618866"/>
                </a:cubicBezTo>
                <a:cubicBezTo>
                  <a:pt x="5576258" y="5626427"/>
                  <a:pt x="5551671" y="5626643"/>
                  <a:pt x="5528603" y="5632934"/>
                </a:cubicBezTo>
                <a:cubicBezTo>
                  <a:pt x="5429928" y="5659845"/>
                  <a:pt x="5470313" y="5658659"/>
                  <a:pt x="5387927" y="5675137"/>
                </a:cubicBezTo>
                <a:cubicBezTo>
                  <a:pt x="5264129" y="5699897"/>
                  <a:pt x="5343454" y="5675894"/>
                  <a:pt x="5261317" y="5703272"/>
                </a:cubicBezTo>
                <a:lnTo>
                  <a:pt x="3263705" y="5689205"/>
                </a:lnTo>
                <a:cubicBezTo>
                  <a:pt x="3202039" y="5688011"/>
                  <a:pt x="3141937" y="5669403"/>
                  <a:pt x="3080825" y="5661069"/>
                </a:cubicBezTo>
                <a:cubicBezTo>
                  <a:pt x="3038752" y="5655332"/>
                  <a:pt x="2996351" y="5652268"/>
                  <a:pt x="2954216" y="5647001"/>
                </a:cubicBezTo>
                <a:cubicBezTo>
                  <a:pt x="2809224" y="5628877"/>
                  <a:pt x="2904732" y="5639924"/>
                  <a:pt x="2785403" y="5618866"/>
                </a:cubicBezTo>
                <a:cubicBezTo>
                  <a:pt x="2729224" y="5608952"/>
                  <a:pt x="2671934" y="5604567"/>
                  <a:pt x="2616591" y="5590731"/>
                </a:cubicBezTo>
                <a:cubicBezTo>
                  <a:pt x="2585263" y="5582899"/>
                  <a:pt x="2519746" y="5565571"/>
                  <a:pt x="2489982" y="5562595"/>
                </a:cubicBezTo>
                <a:cubicBezTo>
                  <a:pt x="2249074" y="5538504"/>
                  <a:pt x="1808388" y="5538070"/>
                  <a:pt x="1645920" y="5534460"/>
                </a:cubicBezTo>
                <a:cubicBezTo>
                  <a:pt x="1627163" y="5529771"/>
                  <a:pt x="1608653" y="5523955"/>
                  <a:pt x="1589650" y="5520392"/>
                </a:cubicBezTo>
                <a:cubicBezTo>
                  <a:pt x="1380002" y="5481083"/>
                  <a:pt x="1481769" y="5512568"/>
                  <a:pt x="1378634" y="5478189"/>
                </a:cubicBezTo>
                <a:cubicBezTo>
                  <a:pt x="1359877" y="5482878"/>
                  <a:pt x="1340953" y="5486945"/>
                  <a:pt x="1322363" y="5492257"/>
                </a:cubicBezTo>
                <a:cubicBezTo>
                  <a:pt x="1308105" y="5496331"/>
                  <a:pt x="1294989" y="5506325"/>
                  <a:pt x="1280160" y="5506325"/>
                </a:cubicBezTo>
                <a:cubicBezTo>
                  <a:pt x="1228366" y="5506325"/>
                  <a:pt x="1176997" y="5496946"/>
                  <a:pt x="1125416" y="5492257"/>
                </a:cubicBezTo>
                <a:cubicBezTo>
                  <a:pt x="924831" y="5425394"/>
                  <a:pt x="1133564" y="5492575"/>
                  <a:pt x="984739" y="5450054"/>
                </a:cubicBezTo>
                <a:cubicBezTo>
                  <a:pt x="970481" y="5445980"/>
                  <a:pt x="956794" y="5440060"/>
                  <a:pt x="942536" y="5435986"/>
                </a:cubicBezTo>
                <a:cubicBezTo>
                  <a:pt x="841447" y="5407103"/>
                  <a:pt x="931963" y="5436859"/>
                  <a:pt x="815927" y="5407851"/>
                </a:cubicBezTo>
                <a:cubicBezTo>
                  <a:pt x="801541" y="5404255"/>
                  <a:pt x="787981" y="5397857"/>
                  <a:pt x="773723" y="5393783"/>
                </a:cubicBezTo>
                <a:cubicBezTo>
                  <a:pt x="755133" y="5388471"/>
                  <a:pt x="736210" y="5384404"/>
                  <a:pt x="717453" y="5379715"/>
                </a:cubicBezTo>
                <a:cubicBezTo>
                  <a:pt x="679939" y="5384404"/>
                  <a:pt x="642277" y="5388034"/>
                  <a:pt x="604911" y="5393783"/>
                </a:cubicBezTo>
                <a:cubicBezTo>
                  <a:pt x="581279" y="5397419"/>
                  <a:pt x="558483" y="5407851"/>
                  <a:pt x="534573" y="5407851"/>
                </a:cubicBezTo>
                <a:cubicBezTo>
                  <a:pt x="445354" y="5407851"/>
                  <a:pt x="356382" y="5398472"/>
                  <a:pt x="267287" y="5393783"/>
                </a:cubicBezTo>
                <a:cubicBezTo>
                  <a:pt x="252375" y="5383842"/>
                  <a:pt x="206972" y="5357560"/>
                  <a:pt x="196948" y="5337512"/>
                </a:cubicBezTo>
                <a:cubicBezTo>
                  <a:pt x="183685" y="5310986"/>
                  <a:pt x="182076" y="5279632"/>
                  <a:pt x="168813" y="5253106"/>
                </a:cubicBezTo>
                <a:cubicBezTo>
                  <a:pt x="134045" y="5183572"/>
                  <a:pt x="147308" y="5216730"/>
                  <a:pt x="126610" y="5154632"/>
                </a:cubicBezTo>
                <a:cubicBezTo>
                  <a:pt x="117231" y="4596614"/>
                  <a:pt x="117976" y="4038333"/>
                  <a:pt x="98474" y="3480577"/>
                </a:cubicBezTo>
                <a:cubicBezTo>
                  <a:pt x="94511" y="3367229"/>
                  <a:pt x="67843" y="3255778"/>
                  <a:pt x="56271" y="3142952"/>
                </a:cubicBezTo>
                <a:cubicBezTo>
                  <a:pt x="39475" y="2979188"/>
                  <a:pt x="43610" y="2813063"/>
                  <a:pt x="14068" y="2650583"/>
                </a:cubicBezTo>
                <a:cubicBezTo>
                  <a:pt x="10609" y="2631561"/>
                  <a:pt x="4689" y="2613069"/>
                  <a:pt x="0" y="2594312"/>
                </a:cubicBezTo>
                <a:cubicBezTo>
                  <a:pt x="4689" y="2383297"/>
                  <a:pt x="6109" y="2172183"/>
                  <a:pt x="14068" y="1961266"/>
                </a:cubicBezTo>
                <a:cubicBezTo>
                  <a:pt x="15494" y="1923487"/>
                  <a:pt x="23961" y="1886299"/>
                  <a:pt x="28136" y="1848725"/>
                </a:cubicBezTo>
                <a:cubicBezTo>
                  <a:pt x="33340" y="1801887"/>
                  <a:pt x="36999" y="1754886"/>
                  <a:pt x="42203" y="1708048"/>
                </a:cubicBezTo>
                <a:cubicBezTo>
                  <a:pt x="53939" y="1602421"/>
                  <a:pt x="54484" y="1606227"/>
                  <a:pt x="70339" y="1511100"/>
                </a:cubicBezTo>
                <a:cubicBezTo>
                  <a:pt x="75028" y="1431383"/>
                  <a:pt x="82386" y="1351778"/>
                  <a:pt x="84407" y="1271949"/>
                </a:cubicBezTo>
                <a:cubicBezTo>
                  <a:pt x="91766" y="981272"/>
                  <a:pt x="85271" y="690222"/>
                  <a:pt x="98474" y="399752"/>
                </a:cubicBezTo>
                <a:cubicBezTo>
                  <a:pt x="99426" y="378803"/>
                  <a:pt x="116205" y="361689"/>
                  <a:pt x="126610" y="343481"/>
                </a:cubicBezTo>
                <a:cubicBezTo>
                  <a:pt x="134998" y="328801"/>
                  <a:pt x="147184" y="316400"/>
                  <a:pt x="154745" y="301278"/>
                </a:cubicBezTo>
                <a:cubicBezTo>
                  <a:pt x="190124" y="230521"/>
                  <a:pt x="136376" y="263376"/>
                  <a:pt x="225083" y="174669"/>
                </a:cubicBezTo>
                <a:cubicBezTo>
                  <a:pt x="235569" y="164183"/>
                  <a:pt x="253219" y="165290"/>
                  <a:pt x="267287" y="160601"/>
                </a:cubicBezTo>
                <a:cubicBezTo>
                  <a:pt x="318868" y="83229"/>
                  <a:pt x="267287" y="148878"/>
                  <a:pt x="337625" y="90263"/>
                </a:cubicBezTo>
                <a:cubicBezTo>
                  <a:pt x="445941" y="0"/>
                  <a:pt x="317249" y="89779"/>
                  <a:pt x="422031" y="19925"/>
                </a:cubicBezTo>
                <a:cubicBezTo>
                  <a:pt x="447349" y="28364"/>
                  <a:pt x="495779" y="45705"/>
                  <a:pt x="520505" y="48060"/>
                </a:cubicBezTo>
                <a:cubicBezTo>
                  <a:pt x="600000" y="55631"/>
                  <a:pt x="679939" y="57439"/>
                  <a:pt x="759656" y="62128"/>
                </a:cubicBezTo>
                <a:cubicBezTo>
                  <a:pt x="956308" y="111288"/>
                  <a:pt x="737668" y="62128"/>
                  <a:pt x="1223890" y="62128"/>
                </a:cubicBezTo>
                <a:cubicBezTo>
                  <a:pt x="1538103" y="62128"/>
                  <a:pt x="1852247" y="71506"/>
                  <a:pt x="2166425" y="76195"/>
                </a:cubicBezTo>
                <a:cubicBezTo>
                  <a:pt x="2236763" y="71506"/>
                  <a:pt x="2307263" y="68811"/>
                  <a:pt x="2377440" y="62128"/>
                </a:cubicBezTo>
                <a:cubicBezTo>
                  <a:pt x="2405835" y="59424"/>
                  <a:pt x="2433323" y="48060"/>
                  <a:pt x="2461847" y="48060"/>
                </a:cubicBezTo>
                <a:cubicBezTo>
                  <a:pt x="2649475" y="48060"/>
                  <a:pt x="2836985" y="57439"/>
                  <a:pt x="3024554" y="62128"/>
                </a:cubicBezTo>
                <a:cubicBezTo>
                  <a:pt x="3246628" y="93851"/>
                  <a:pt x="2973665" y="57038"/>
                  <a:pt x="3305908" y="90263"/>
                </a:cubicBezTo>
                <a:cubicBezTo>
                  <a:pt x="3338901" y="93562"/>
                  <a:pt x="3371515" y="99949"/>
                  <a:pt x="3404382" y="104331"/>
                </a:cubicBezTo>
                <a:lnTo>
                  <a:pt x="3516923" y="118398"/>
                </a:lnTo>
                <a:cubicBezTo>
                  <a:pt x="3761820" y="179623"/>
                  <a:pt x="3579286" y="139282"/>
                  <a:pt x="4164037" y="118398"/>
                </a:cubicBezTo>
                <a:cubicBezTo>
                  <a:pt x="4229812" y="116049"/>
                  <a:pt x="4295243" y="107462"/>
                  <a:pt x="4360985" y="104331"/>
                </a:cubicBezTo>
                <a:cubicBezTo>
                  <a:pt x="4492218" y="98082"/>
                  <a:pt x="4623582" y="94952"/>
                  <a:pt x="4754880" y="90263"/>
                </a:cubicBezTo>
                <a:lnTo>
                  <a:pt x="5458265" y="104331"/>
                </a:lnTo>
                <a:cubicBezTo>
                  <a:pt x="5588850" y="108412"/>
                  <a:pt x="5631382" y="112786"/>
                  <a:pt x="5739619" y="132466"/>
                </a:cubicBezTo>
                <a:cubicBezTo>
                  <a:pt x="5763144" y="136743"/>
                  <a:pt x="5786889" y="140243"/>
                  <a:pt x="5809957" y="146534"/>
                </a:cubicBezTo>
                <a:cubicBezTo>
                  <a:pt x="5838569" y="154337"/>
                  <a:pt x="5866228" y="165291"/>
                  <a:pt x="5894363" y="174669"/>
                </a:cubicBezTo>
                <a:lnTo>
                  <a:pt x="5936567" y="188737"/>
                </a:lnTo>
                <a:cubicBezTo>
                  <a:pt x="5945945" y="202805"/>
                  <a:pt x="5957835" y="215490"/>
                  <a:pt x="5964702" y="230940"/>
                </a:cubicBezTo>
                <a:cubicBezTo>
                  <a:pt x="5976747" y="258041"/>
                  <a:pt x="5983459" y="287211"/>
                  <a:pt x="5992837" y="315346"/>
                </a:cubicBezTo>
                <a:lnTo>
                  <a:pt x="6020973" y="399752"/>
                </a:lnTo>
                <a:lnTo>
                  <a:pt x="6049108" y="484158"/>
                </a:lnTo>
                <a:lnTo>
                  <a:pt x="6063176" y="526361"/>
                </a:lnTo>
                <a:cubicBezTo>
                  <a:pt x="6058487" y="545118"/>
                  <a:pt x="6054420" y="564042"/>
                  <a:pt x="6049108" y="582632"/>
                </a:cubicBezTo>
                <a:cubicBezTo>
                  <a:pt x="6041087" y="610706"/>
                  <a:pt x="6036365" y="638241"/>
                  <a:pt x="6006905" y="652971"/>
                </a:cubicBezTo>
                <a:cubicBezTo>
                  <a:pt x="5989612" y="661618"/>
                  <a:pt x="5969705" y="663859"/>
                  <a:pt x="5950634" y="667038"/>
                </a:cubicBezTo>
                <a:cubicBezTo>
                  <a:pt x="5885221" y="677940"/>
                  <a:pt x="5753687" y="695174"/>
                  <a:pt x="5753687" y="695174"/>
                </a:cubicBezTo>
                <a:lnTo>
                  <a:pt x="5345723" y="681106"/>
                </a:lnTo>
                <a:cubicBezTo>
                  <a:pt x="5150367" y="672793"/>
                  <a:pt x="5090793" y="666906"/>
                  <a:pt x="4909625" y="652971"/>
                </a:cubicBezTo>
                <a:cubicBezTo>
                  <a:pt x="4890868" y="648282"/>
                  <a:pt x="4872688" y="638903"/>
                  <a:pt x="4853354" y="638903"/>
                </a:cubicBezTo>
                <a:cubicBezTo>
                  <a:pt x="4379183" y="638903"/>
                  <a:pt x="4480381" y="626039"/>
                  <a:pt x="4234376" y="667038"/>
                </a:cubicBezTo>
                <a:cubicBezTo>
                  <a:pt x="4220308" y="671727"/>
                  <a:pt x="4207002" y="681106"/>
                  <a:pt x="4192173" y="681106"/>
                </a:cubicBezTo>
                <a:cubicBezTo>
                  <a:pt x="3740313" y="681106"/>
                  <a:pt x="3808918" y="685952"/>
                  <a:pt x="3545059" y="652971"/>
                </a:cubicBezTo>
                <a:cubicBezTo>
                  <a:pt x="3395998" y="603283"/>
                  <a:pt x="3606301" y="669153"/>
                  <a:pt x="3207434" y="624835"/>
                </a:cubicBezTo>
                <a:cubicBezTo>
                  <a:pt x="3177958" y="621560"/>
                  <a:pt x="3151163" y="606078"/>
                  <a:pt x="3123028" y="596700"/>
                </a:cubicBezTo>
                <a:cubicBezTo>
                  <a:pt x="3108960" y="592011"/>
                  <a:pt x="3094088" y="576000"/>
                  <a:pt x="3080825" y="582632"/>
                </a:cubicBezTo>
                <a:lnTo>
                  <a:pt x="3066757" y="5826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00483"/>
            <a:ext cx="5616624" cy="540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763688" y="6480720"/>
            <a:ext cx="633670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 w="38100">
            <a:solidFill>
              <a:schemeClr val="tx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Porção exócrina: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ductos pancreáticos principal e acessório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2" descr="G:\CURSO DE ANATOMIA CIRÚRGICA 2014\images[1]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475" y="3644900"/>
            <a:ext cx="5391150" cy="3097213"/>
          </a:xfrm>
        </p:spPr>
      </p:pic>
      <p:pic>
        <p:nvPicPr>
          <p:cNvPr id="1027" name="Picture 3" descr="G:\CURSO DE ANATOMIA CIRÚRGICA 2014\imagesDULLM3Y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1628775"/>
            <a:ext cx="3387725" cy="23764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8" name="Retângulo 7"/>
          <p:cNvSpPr/>
          <p:nvPr/>
        </p:nvSpPr>
        <p:spPr>
          <a:xfrm>
            <a:off x="3132138" y="188913"/>
            <a:ext cx="2447925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443663" y="2565400"/>
            <a:ext cx="2449512" cy="20875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413" name="Espaço Reservado para Conteúd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5" name="Picture 3" descr="C:\Users\admin\Desktop\FÍGADO 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50" y="2636838"/>
            <a:ext cx="6021388" cy="41354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173" name="Picture 5" descr="C:\Users\admin\Desktop\FÍGADO 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2997200"/>
            <a:ext cx="4432300" cy="2074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285750" y="214313"/>
            <a:ext cx="8786813" cy="267811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chemeClr val="bg1"/>
                </a:solidFill>
                <a:latin typeface="Arial" charset="0"/>
                <a:cs typeface="Arial" charset="0"/>
              </a:rPr>
              <a:t>VIAS BILIARES EXTRA-HEPÁTICAS</a:t>
            </a:r>
          </a:p>
          <a:p>
            <a:pPr algn="ctr"/>
            <a:r>
              <a:rPr lang="pt-BR" sz="2400" b="1">
                <a:latin typeface="Arial" charset="0"/>
                <a:cs typeface="Arial" charset="0"/>
              </a:rPr>
              <a:t>Ducto hepático D e E        Ducto hepático comum</a:t>
            </a:r>
          </a:p>
          <a:p>
            <a:pPr algn="ctr"/>
            <a:r>
              <a:rPr lang="pt-BR" sz="2400" b="1">
                <a:latin typeface="Arial" charset="0"/>
                <a:cs typeface="Arial" charset="0"/>
              </a:rPr>
              <a:t>Ducto hepático comum + ducto cístico        Ducto colédoco</a:t>
            </a:r>
          </a:p>
          <a:p>
            <a:pPr algn="ctr"/>
            <a:r>
              <a:rPr lang="pt-BR" sz="2400" b="1">
                <a:latin typeface="Arial" charset="0"/>
                <a:cs typeface="Arial" charset="0"/>
              </a:rPr>
              <a:t>Ducto colédoco + ducto pancreático principal       AMPOLA HEPATOPANCREÁTICA (se abre pela </a:t>
            </a:r>
            <a:r>
              <a:rPr lang="pt-BR" sz="2400" b="1">
                <a:solidFill>
                  <a:srgbClr val="FF0000"/>
                </a:solidFill>
                <a:latin typeface="Arial" charset="0"/>
                <a:cs typeface="Arial" charset="0"/>
              </a:rPr>
              <a:t>papila duodenal maior</a:t>
            </a:r>
            <a:r>
              <a:rPr lang="pt-BR" sz="2400" b="1">
                <a:latin typeface="Arial" charset="0"/>
                <a:cs typeface="Arial" charset="0"/>
              </a:rPr>
              <a:t> no duodeno).</a:t>
            </a:r>
          </a:p>
          <a:p>
            <a:pPr algn="ctr"/>
            <a:endParaRPr lang="pt-BR" sz="2400" b="1">
              <a:latin typeface="Arial" charset="0"/>
              <a:cs typeface="Arial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4357688" y="739775"/>
            <a:ext cx="357187" cy="1889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143625" y="1096963"/>
            <a:ext cx="357188" cy="1889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>
            <a:off x="7215188" y="1454150"/>
            <a:ext cx="357187" cy="18891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79388" y="3419475"/>
            <a:ext cx="201612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>
                <a:latin typeface="Arial" pitchFamily="34" charset="0"/>
                <a:cs typeface="Arial" pitchFamily="34" charset="0"/>
              </a:rPr>
              <a:t>Sais biliares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DESENHOS DO LIVRO JANEIRO 2019\DESENHOS LIVRO 2019\FIGURA 8.36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8640960" cy="612068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8" name="CaixaDeTexto 17"/>
          <p:cNvSpPr txBox="1"/>
          <p:nvPr/>
        </p:nvSpPr>
        <p:spPr>
          <a:xfrm>
            <a:off x="4932139" y="1916832"/>
            <a:ext cx="2880221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Bile + Suco pancreático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Relações peritoneais</a:t>
            </a:r>
          </a:p>
        </p:txBody>
      </p:sp>
      <p:pic>
        <p:nvPicPr>
          <p:cNvPr id="18435" name="Picture 3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563688"/>
            <a:ext cx="4930775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300291" y="620688"/>
            <a:ext cx="201612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Fígado</a:t>
            </a:r>
          </a:p>
          <a:p>
            <a:pPr algn="ctr"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Duodeno</a:t>
            </a:r>
          </a:p>
          <a:p>
            <a:pPr algn="ctr"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Pâncreas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4941168"/>
            <a:ext cx="514806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4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701254"/>
            <a:ext cx="47879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067944" y="5445224"/>
            <a:ext cx="49685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395536" y="3861048"/>
            <a:ext cx="828092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1" hangingPunct="1">
              <a:defRPr/>
            </a:pPr>
            <a:r>
              <a:rPr lang="pt-BR" sz="3200" dirty="0"/>
              <a:t> </a:t>
            </a:r>
            <a:r>
              <a:rPr lang="pt-BR" sz="2400" dirty="0" smtClean="0"/>
              <a:t>Estômago: localização e divisões;</a:t>
            </a:r>
          </a:p>
          <a:p>
            <a:pPr marL="514350" indent="-514350" eaLnBrk="1" hangingPunct="1">
              <a:defRPr/>
            </a:pPr>
            <a:r>
              <a:rPr lang="pt-BR" sz="2400" dirty="0" smtClean="0"/>
              <a:t> Duodeno: localização e divisões; </a:t>
            </a:r>
            <a:endParaRPr lang="pt-BR" sz="2400" dirty="0"/>
          </a:p>
          <a:p>
            <a:pPr marL="514350" indent="-514350" eaLnBrk="1" hangingPunct="1">
              <a:defRPr/>
            </a:pPr>
            <a:r>
              <a:rPr lang="pt-BR" sz="2400" dirty="0" smtClean="0"/>
              <a:t> Fígado: localização, lobos e ligamentos;</a:t>
            </a:r>
          </a:p>
          <a:p>
            <a:pPr marL="514350" indent="-514350" eaLnBrk="1" hangingPunct="1">
              <a:defRPr/>
            </a:pPr>
            <a:r>
              <a:rPr lang="pt-BR" sz="2400" dirty="0" smtClean="0"/>
              <a:t> Pâncreas: localização e divisões;</a:t>
            </a:r>
          </a:p>
          <a:p>
            <a:pPr marL="514350" indent="-514350">
              <a:defRPr/>
            </a:pPr>
            <a:r>
              <a:rPr lang="pt-BR" sz="2400" dirty="0" smtClean="0"/>
              <a:t> Relações </a:t>
            </a:r>
            <a:r>
              <a:rPr lang="pt-BR" sz="2400" dirty="0"/>
              <a:t>peritoneais;</a:t>
            </a:r>
            <a:endParaRPr lang="pt-BR" sz="2400" dirty="0" smtClean="0"/>
          </a:p>
          <a:p>
            <a:pPr marL="514350" indent="-514350" eaLnBrk="1" hangingPunct="1">
              <a:defRPr/>
            </a:pPr>
            <a:r>
              <a:rPr lang="pt-BR" sz="2400" dirty="0" smtClean="0"/>
              <a:t> Vias biliares extra-hepáticas.</a:t>
            </a:r>
            <a:endParaRPr lang="pt-BR" sz="2400" dirty="0"/>
          </a:p>
          <a:p>
            <a:pPr algn="just">
              <a:buFont typeface="Arial" pitchFamily="34" charset="0"/>
              <a:buChar char="•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ESTOMAGO, FIG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08512" cy="34563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632450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Tirapelli,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L.F.  B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ases morfológicas do corpo humano. 1ª ed. Rio de Janeiro: Guanabara Koogan S.A., 2008.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324744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2. Quais </a:t>
            </a:r>
            <a:r>
              <a:rPr lang="pt-BR" dirty="0" smtClean="0"/>
              <a:t>os 2 nervos </a:t>
            </a:r>
            <a:r>
              <a:rPr lang="pt-BR" dirty="0" smtClean="0"/>
              <a:t>cranianos </a:t>
            </a:r>
            <a:r>
              <a:rPr lang="pt-BR" dirty="0" smtClean="0"/>
              <a:t>responsáveis </a:t>
            </a:r>
            <a:r>
              <a:rPr lang="pt-BR" dirty="0" smtClean="0"/>
              <a:t>pela sensibilidade </a:t>
            </a:r>
            <a:r>
              <a:rPr lang="pt-BR" b="1" dirty="0" smtClean="0">
                <a:solidFill>
                  <a:srgbClr val="FF0000"/>
                </a:solidFill>
              </a:rPr>
              <a:t>gustativa da língua</a:t>
            </a:r>
            <a:r>
              <a:rPr lang="pt-BR" b="1" dirty="0" smtClean="0">
                <a:solidFill>
                  <a:srgbClr val="FF0000"/>
                </a:solidFill>
              </a:rPr>
              <a:t>? </a:t>
            </a:r>
            <a:r>
              <a:rPr lang="pt-BR" dirty="0" smtClean="0"/>
              <a:t>Observando a imagem cite o nome das papilas gustativas</a:t>
            </a:r>
            <a:r>
              <a:rPr lang="pt-BR" b="1" dirty="0" smtClean="0"/>
              <a:t>.</a:t>
            </a:r>
            <a:endParaRPr lang="pt-BR" b="1" dirty="0" smtClean="0"/>
          </a:p>
          <a:p>
            <a:pPr algn="just">
              <a:buNone/>
            </a:pPr>
            <a:endParaRPr lang="pt-BR" dirty="0"/>
          </a:p>
        </p:txBody>
      </p:sp>
      <p:pic>
        <p:nvPicPr>
          <p:cNvPr id="12" name="Picture 2" descr="F66122-008-f24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521" y="1935113"/>
            <a:ext cx="5184775" cy="509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Forma livre 12"/>
          <p:cNvSpPr/>
          <p:nvPr/>
        </p:nvSpPr>
        <p:spPr>
          <a:xfrm>
            <a:off x="4262511" y="1997612"/>
            <a:ext cx="2648356" cy="4974620"/>
          </a:xfrm>
          <a:custGeom>
            <a:avLst/>
            <a:gdLst>
              <a:gd name="connsiteX0" fmla="*/ 1055077 w 2648356"/>
              <a:gd name="connsiteY0" fmla="*/ 422031 h 4974620"/>
              <a:gd name="connsiteX1" fmla="*/ 1055077 w 2648356"/>
              <a:gd name="connsiteY1" fmla="*/ 422031 h 4974620"/>
              <a:gd name="connsiteX2" fmla="*/ 1181686 w 2648356"/>
              <a:gd name="connsiteY2" fmla="*/ 450166 h 4974620"/>
              <a:gd name="connsiteX3" fmla="*/ 1223889 w 2648356"/>
              <a:gd name="connsiteY3" fmla="*/ 464234 h 4974620"/>
              <a:gd name="connsiteX4" fmla="*/ 1280160 w 2648356"/>
              <a:gd name="connsiteY4" fmla="*/ 478302 h 4974620"/>
              <a:gd name="connsiteX5" fmla="*/ 1322363 w 2648356"/>
              <a:gd name="connsiteY5" fmla="*/ 492370 h 4974620"/>
              <a:gd name="connsiteX6" fmla="*/ 1378634 w 2648356"/>
              <a:gd name="connsiteY6" fmla="*/ 506437 h 4974620"/>
              <a:gd name="connsiteX7" fmla="*/ 1463040 w 2648356"/>
              <a:gd name="connsiteY7" fmla="*/ 534573 h 4974620"/>
              <a:gd name="connsiteX8" fmla="*/ 1561514 w 2648356"/>
              <a:gd name="connsiteY8" fmla="*/ 576776 h 4974620"/>
              <a:gd name="connsiteX9" fmla="*/ 1659987 w 2648356"/>
              <a:gd name="connsiteY9" fmla="*/ 675250 h 4974620"/>
              <a:gd name="connsiteX10" fmla="*/ 1674055 w 2648356"/>
              <a:gd name="connsiteY10" fmla="*/ 759656 h 4974620"/>
              <a:gd name="connsiteX11" fmla="*/ 1659987 w 2648356"/>
              <a:gd name="connsiteY11" fmla="*/ 942536 h 4974620"/>
              <a:gd name="connsiteX12" fmla="*/ 1589649 w 2648356"/>
              <a:gd name="connsiteY12" fmla="*/ 1069145 h 4974620"/>
              <a:gd name="connsiteX13" fmla="*/ 1575581 w 2648356"/>
              <a:gd name="connsiteY13" fmla="*/ 1111348 h 4974620"/>
              <a:gd name="connsiteX14" fmla="*/ 1575581 w 2648356"/>
              <a:gd name="connsiteY14" fmla="*/ 1420837 h 4974620"/>
              <a:gd name="connsiteX15" fmla="*/ 1617784 w 2648356"/>
              <a:gd name="connsiteY15" fmla="*/ 1505243 h 4974620"/>
              <a:gd name="connsiteX16" fmla="*/ 1631852 w 2648356"/>
              <a:gd name="connsiteY16" fmla="*/ 1547446 h 4974620"/>
              <a:gd name="connsiteX17" fmla="*/ 1645920 w 2648356"/>
              <a:gd name="connsiteY17" fmla="*/ 1674056 h 4974620"/>
              <a:gd name="connsiteX18" fmla="*/ 1674055 w 2648356"/>
              <a:gd name="connsiteY18" fmla="*/ 1786597 h 4974620"/>
              <a:gd name="connsiteX19" fmla="*/ 1688123 w 2648356"/>
              <a:gd name="connsiteY19" fmla="*/ 1899139 h 4974620"/>
              <a:gd name="connsiteX20" fmla="*/ 1702191 w 2648356"/>
              <a:gd name="connsiteY20" fmla="*/ 1941342 h 4974620"/>
              <a:gd name="connsiteX21" fmla="*/ 1716258 w 2648356"/>
              <a:gd name="connsiteY21" fmla="*/ 2011680 h 4974620"/>
              <a:gd name="connsiteX22" fmla="*/ 1730326 w 2648356"/>
              <a:gd name="connsiteY22" fmla="*/ 2222696 h 4974620"/>
              <a:gd name="connsiteX23" fmla="*/ 1758461 w 2648356"/>
              <a:gd name="connsiteY23" fmla="*/ 2391508 h 4974620"/>
              <a:gd name="connsiteX24" fmla="*/ 1786597 w 2648356"/>
              <a:gd name="connsiteY24" fmla="*/ 2574388 h 4974620"/>
              <a:gd name="connsiteX25" fmla="*/ 1758461 w 2648356"/>
              <a:gd name="connsiteY25" fmla="*/ 2926080 h 4974620"/>
              <a:gd name="connsiteX26" fmla="*/ 1730326 w 2648356"/>
              <a:gd name="connsiteY26" fmla="*/ 3052690 h 4974620"/>
              <a:gd name="connsiteX27" fmla="*/ 1659987 w 2648356"/>
              <a:gd name="connsiteY27" fmla="*/ 3137096 h 4974620"/>
              <a:gd name="connsiteX28" fmla="*/ 1631852 w 2648356"/>
              <a:gd name="connsiteY28" fmla="*/ 3221502 h 4974620"/>
              <a:gd name="connsiteX29" fmla="*/ 1575581 w 2648356"/>
              <a:gd name="connsiteY29" fmla="*/ 3305908 h 4974620"/>
              <a:gd name="connsiteX30" fmla="*/ 1547446 w 2648356"/>
              <a:gd name="connsiteY30" fmla="*/ 3390314 h 4974620"/>
              <a:gd name="connsiteX31" fmla="*/ 1491175 w 2648356"/>
              <a:gd name="connsiteY31" fmla="*/ 3446585 h 4974620"/>
              <a:gd name="connsiteX32" fmla="*/ 1448972 w 2648356"/>
              <a:gd name="connsiteY32" fmla="*/ 3530991 h 4974620"/>
              <a:gd name="connsiteX33" fmla="*/ 1406769 w 2648356"/>
              <a:gd name="connsiteY33" fmla="*/ 3559126 h 4974620"/>
              <a:gd name="connsiteX34" fmla="*/ 1378634 w 2648356"/>
              <a:gd name="connsiteY34" fmla="*/ 3587262 h 4974620"/>
              <a:gd name="connsiteX35" fmla="*/ 1280160 w 2648356"/>
              <a:gd name="connsiteY35" fmla="*/ 3643533 h 4974620"/>
              <a:gd name="connsiteX36" fmla="*/ 1209821 w 2648356"/>
              <a:gd name="connsiteY36" fmla="*/ 3657600 h 4974620"/>
              <a:gd name="connsiteX37" fmla="*/ 1125415 w 2648356"/>
              <a:gd name="connsiteY37" fmla="*/ 3685736 h 4974620"/>
              <a:gd name="connsiteX38" fmla="*/ 886264 w 2648356"/>
              <a:gd name="connsiteY38" fmla="*/ 3713871 h 4974620"/>
              <a:gd name="connsiteX39" fmla="*/ 576775 w 2648356"/>
              <a:gd name="connsiteY39" fmla="*/ 3742006 h 4974620"/>
              <a:gd name="connsiteX40" fmla="*/ 393895 w 2648356"/>
              <a:gd name="connsiteY40" fmla="*/ 3756074 h 4974620"/>
              <a:gd name="connsiteX41" fmla="*/ 239151 w 2648356"/>
              <a:gd name="connsiteY41" fmla="*/ 3784210 h 4974620"/>
              <a:gd name="connsiteX42" fmla="*/ 112541 w 2648356"/>
              <a:gd name="connsiteY42" fmla="*/ 3812345 h 4974620"/>
              <a:gd name="connsiteX43" fmla="*/ 42203 w 2648356"/>
              <a:gd name="connsiteY43" fmla="*/ 3868616 h 4974620"/>
              <a:gd name="connsiteX44" fmla="*/ 28135 w 2648356"/>
              <a:gd name="connsiteY44" fmla="*/ 3910819 h 4974620"/>
              <a:gd name="connsiteX45" fmla="*/ 0 w 2648356"/>
              <a:gd name="connsiteY45" fmla="*/ 3953022 h 4974620"/>
              <a:gd name="connsiteX46" fmla="*/ 14067 w 2648356"/>
              <a:gd name="connsiteY46" fmla="*/ 4149970 h 4974620"/>
              <a:gd name="connsiteX47" fmla="*/ 56271 w 2648356"/>
              <a:gd name="connsiteY47" fmla="*/ 4248443 h 4974620"/>
              <a:gd name="connsiteX48" fmla="*/ 84406 w 2648356"/>
              <a:gd name="connsiteY48" fmla="*/ 4276579 h 4974620"/>
              <a:gd name="connsiteX49" fmla="*/ 112541 w 2648356"/>
              <a:gd name="connsiteY49" fmla="*/ 4332850 h 4974620"/>
              <a:gd name="connsiteX50" fmla="*/ 168812 w 2648356"/>
              <a:gd name="connsiteY50" fmla="*/ 4417256 h 4974620"/>
              <a:gd name="connsiteX51" fmla="*/ 196947 w 2648356"/>
              <a:gd name="connsiteY51" fmla="*/ 4459459 h 4974620"/>
              <a:gd name="connsiteX52" fmla="*/ 225083 w 2648356"/>
              <a:gd name="connsiteY52" fmla="*/ 4487594 h 4974620"/>
              <a:gd name="connsiteX53" fmla="*/ 253218 w 2648356"/>
              <a:gd name="connsiteY53" fmla="*/ 4529797 h 4974620"/>
              <a:gd name="connsiteX54" fmla="*/ 365760 w 2648356"/>
              <a:gd name="connsiteY54" fmla="*/ 4628271 h 4974620"/>
              <a:gd name="connsiteX55" fmla="*/ 393895 w 2648356"/>
              <a:gd name="connsiteY55" fmla="*/ 4670474 h 4974620"/>
              <a:gd name="connsiteX56" fmla="*/ 436098 w 2648356"/>
              <a:gd name="connsiteY56" fmla="*/ 4684542 h 4974620"/>
              <a:gd name="connsiteX57" fmla="*/ 633046 w 2648356"/>
              <a:gd name="connsiteY57" fmla="*/ 4712677 h 4974620"/>
              <a:gd name="connsiteX58" fmla="*/ 872197 w 2648356"/>
              <a:gd name="connsiteY58" fmla="*/ 4797083 h 4974620"/>
              <a:gd name="connsiteX59" fmla="*/ 984738 w 2648356"/>
              <a:gd name="connsiteY59" fmla="*/ 4839286 h 4974620"/>
              <a:gd name="connsiteX60" fmla="*/ 1055077 w 2648356"/>
              <a:gd name="connsiteY60" fmla="*/ 4881490 h 4974620"/>
              <a:gd name="connsiteX61" fmla="*/ 1125415 w 2648356"/>
              <a:gd name="connsiteY61" fmla="*/ 4895557 h 4974620"/>
              <a:gd name="connsiteX62" fmla="*/ 1209821 w 2648356"/>
              <a:gd name="connsiteY62" fmla="*/ 4923693 h 4974620"/>
              <a:gd name="connsiteX63" fmla="*/ 1322363 w 2648356"/>
              <a:gd name="connsiteY63" fmla="*/ 4951828 h 4974620"/>
              <a:gd name="connsiteX64" fmla="*/ 1603717 w 2648356"/>
              <a:gd name="connsiteY64" fmla="*/ 4923693 h 4974620"/>
              <a:gd name="connsiteX65" fmla="*/ 1631852 w 2648356"/>
              <a:gd name="connsiteY65" fmla="*/ 4895557 h 4974620"/>
              <a:gd name="connsiteX66" fmla="*/ 1659987 w 2648356"/>
              <a:gd name="connsiteY66" fmla="*/ 4754880 h 4974620"/>
              <a:gd name="connsiteX67" fmla="*/ 1674055 w 2648356"/>
              <a:gd name="connsiteY67" fmla="*/ 4698610 h 4974620"/>
              <a:gd name="connsiteX68" fmla="*/ 1716258 w 2648356"/>
              <a:gd name="connsiteY68" fmla="*/ 4529797 h 4974620"/>
              <a:gd name="connsiteX69" fmla="*/ 1772529 w 2648356"/>
              <a:gd name="connsiteY69" fmla="*/ 4515730 h 4974620"/>
              <a:gd name="connsiteX70" fmla="*/ 1814732 w 2648356"/>
              <a:gd name="connsiteY70" fmla="*/ 4501662 h 4974620"/>
              <a:gd name="connsiteX71" fmla="*/ 1941341 w 2648356"/>
              <a:gd name="connsiteY71" fmla="*/ 4473526 h 4974620"/>
              <a:gd name="connsiteX72" fmla="*/ 2025747 w 2648356"/>
              <a:gd name="connsiteY72" fmla="*/ 4445391 h 4974620"/>
              <a:gd name="connsiteX73" fmla="*/ 2138289 w 2648356"/>
              <a:gd name="connsiteY73" fmla="*/ 4276579 h 4974620"/>
              <a:gd name="connsiteX74" fmla="*/ 2208627 w 2648356"/>
              <a:gd name="connsiteY74" fmla="*/ 4178105 h 4974620"/>
              <a:gd name="connsiteX75" fmla="*/ 2264898 w 2648356"/>
              <a:gd name="connsiteY75" fmla="*/ 4107766 h 4974620"/>
              <a:gd name="connsiteX76" fmla="*/ 2349304 w 2648356"/>
              <a:gd name="connsiteY76" fmla="*/ 3882683 h 4974620"/>
              <a:gd name="connsiteX77" fmla="*/ 2377440 w 2648356"/>
              <a:gd name="connsiteY77" fmla="*/ 3784210 h 4974620"/>
              <a:gd name="connsiteX78" fmla="*/ 2433711 w 2648356"/>
              <a:gd name="connsiteY78" fmla="*/ 3629465 h 4974620"/>
              <a:gd name="connsiteX79" fmla="*/ 2461846 w 2648356"/>
              <a:gd name="connsiteY79" fmla="*/ 3502856 h 4974620"/>
              <a:gd name="connsiteX80" fmla="*/ 2489981 w 2648356"/>
              <a:gd name="connsiteY80" fmla="*/ 3418450 h 4974620"/>
              <a:gd name="connsiteX81" fmla="*/ 2518117 w 2648356"/>
              <a:gd name="connsiteY81" fmla="*/ 3390314 h 4974620"/>
              <a:gd name="connsiteX82" fmla="*/ 2546252 w 2648356"/>
              <a:gd name="connsiteY82" fmla="*/ 3193366 h 4974620"/>
              <a:gd name="connsiteX83" fmla="*/ 2560320 w 2648356"/>
              <a:gd name="connsiteY83" fmla="*/ 3080825 h 4974620"/>
              <a:gd name="connsiteX84" fmla="*/ 2616591 w 2648356"/>
              <a:gd name="connsiteY84" fmla="*/ 2672862 h 4974620"/>
              <a:gd name="connsiteX85" fmla="*/ 2644726 w 2648356"/>
              <a:gd name="connsiteY85" fmla="*/ 1899139 h 4974620"/>
              <a:gd name="connsiteX86" fmla="*/ 2616591 w 2648356"/>
              <a:gd name="connsiteY86" fmla="*/ 1139483 h 4974620"/>
              <a:gd name="connsiteX87" fmla="*/ 2602523 w 2648356"/>
              <a:gd name="connsiteY87" fmla="*/ 984739 h 4974620"/>
              <a:gd name="connsiteX88" fmla="*/ 2560320 w 2648356"/>
              <a:gd name="connsiteY88" fmla="*/ 815926 h 4974620"/>
              <a:gd name="connsiteX89" fmla="*/ 2546252 w 2648356"/>
              <a:gd name="connsiteY89" fmla="*/ 773723 h 4974620"/>
              <a:gd name="connsiteX90" fmla="*/ 2532184 w 2648356"/>
              <a:gd name="connsiteY90" fmla="*/ 717453 h 4974620"/>
              <a:gd name="connsiteX91" fmla="*/ 2504049 w 2648356"/>
              <a:gd name="connsiteY91" fmla="*/ 689317 h 4974620"/>
              <a:gd name="connsiteX92" fmla="*/ 2489981 w 2648356"/>
              <a:gd name="connsiteY92" fmla="*/ 633046 h 4974620"/>
              <a:gd name="connsiteX93" fmla="*/ 2433711 w 2648356"/>
              <a:gd name="connsiteY93" fmla="*/ 534573 h 4974620"/>
              <a:gd name="connsiteX94" fmla="*/ 2405575 w 2648356"/>
              <a:gd name="connsiteY94" fmla="*/ 365760 h 4974620"/>
              <a:gd name="connsiteX95" fmla="*/ 2391507 w 2648356"/>
              <a:gd name="connsiteY95" fmla="*/ 323557 h 4974620"/>
              <a:gd name="connsiteX96" fmla="*/ 2335237 w 2648356"/>
              <a:gd name="connsiteY96" fmla="*/ 225083 h 4974620"/>
              <a:gd name="connsiteX97" fmla="*/ 2293034 w 2648356"/>
              <a:gd name="connsiteY97" fmla="*/ 168813 h 4974620"/>
              <a:gd name="connsiteX98" fmla="*/ 2222695 w 2648356"/>
              <a:gd name="connsiteY98" fmla="*/ 98474 h 4974620"/>
              <a:gd name="connsiteX99" fmla="*/ 2138289 w 2648356"/>
              <a:gd name="connsiteY99" fmla="*/ 42203 h 4974620"/>
              <a:gd name="connsiteX100" fmla="*/ 2053883 w 2648356"/>
              <a:gd name="connsiteY100" fmla="*/ 28136 h 4974620"/>
              <a:gd name="connsiteX101" fmla="*/ 1955409 w 2648356"/>
              <a:gd name="connsiteY101" fmla="*/ 0 h 4974620"/>
              <a:gd name="connsiteX102" fmla="*/ 1505243 w 2648356"/>
              <a:gd name="connsiteY102" fmla="*/ 28136 h 4974620"/>
              <a:gd name="connsiteX103" fmla="*/ 1420837 w 2648356"/>
              <a:gd name="connsiteY103" fmla="*/ 56271 h 4974620"/>
              <a:gd name="connsiteX104" fmla="*/ 1266092 w 2648356"/>
              <a:gd name="connsiteY104" fmla="*/ 98474 h 4974620"/>
              <a:gd name="connsiteX105" fmla="*/ 1209821 w 2648356"/>
              <a:gd name="connsiteY105" fmla="*/ 112542 h 4974620"/>
              <a:gd name="connsiteX106" fmla="*/ 1139483 w 2648356"/>
              <a:gd name="connsiteY106" fmla="*/ 126610 h 4974620"/>
              <a:gd name="connsiteX107" fmla="*/ 1097280 w 2648356"/>
              <a:gd name="connsiteY107" fmla="*/ 140677 h 4974620"/>
              <a:gd name="connsiteX108" fmla="*/ 1041009 w 2648356"/>
              <a:gd name="connsiteY108" fmla="*/ 211016 h 4974620"/>
              <a:gd name="connsiteX109" fmla="*/ 1012874 w 2648356"/>
              <a:gd name="connsiteY109" fmla="*/ 295422 h 4974620"/>
              <a:gd name="connsiteX110" fmla="*/ 1069144 w 2648356"/>
              <a:gd name="connsiteY110" fmla="*/ 351693 h 4974620"/>
              <a:gd name="connsiteX111" fmla="*/ 1111347 w 2648356"/>
              <a:gd name="connsiteY111" fmla="*/ 407963 h 4974620"/>
              <a:gd name="connsiteX112" fmla="*/ 1111347 w 2648356"/>
              <a:gd name="connsiteY112" fmla="*/ 407963 h 497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2648356" h="4974620">
                <a:moveTo>
                  <a:pt x="1055077" y="422031"/>
                </a:moveTo>
                <a:lnTo>
                  <a:pt x="1055077" y="422031"/>
                </a:lnTo>
                <a:cubicBezTo>
                  <a:pt x="1097280" y="431409"/>
                  <a:pt x="1139744" y="439681"/>
                  <a:pt x="1181686" y="450166"/>
                </a:cubicBezTo>
                <a:cubicBezTo>
                  <a:pt x="1196072" y="453762"/>
                  <a:pt x="1209631" y="460160"/>
                  <a:pt x="1223889" y="464234"/>
                </a:cubicBezTo>
                <a:cubicBezTo>
                  <a:pt x="1242479" y="469546"/>
                  <a:pt x="1261570" y="472990"/>
                  <a:pt x="1280160" y="478302"/>
                </a:cubicBezTo>
                <a:cubicBezTo>
                  <a:pt x="1294418" y="482376"/>
                  <a:pt x="1308105" y="488296"/>
                  <a:pt x="1322363" y="492370"/>
                </a:cubicBezTo>
                <a:cubicBezTo>
                  <a:pt x="1340953" y="497681"/>
                  <a:pt x="1360115" y="500881"/>
                  <a:pt x="1378634" y="506437"/>
                </a:cubicBezTo>
                <a:cubicBezTo>
                  <a:pt x="1407041" y="514959"/>
                  <a:pt x="1438364" y="518122"/>
                  <a:pt x="1463040" y="534573"/>
                </a:cubicBezTo>
                <a:cubicBezTo>
                  <a:pt x="1521330" y="573433"/>
                  <a:pt x="1488841" y="558607"/>
                  <a:pt x="1561514" y="576776"/>
                </a:cubicBezTo>
                <a:cubicBezTo>
                  <a:pt x="1636168" y="626545"/>
                  <a:pt x="1644915" y="607425"/>
                  <a:pt x="1659987" y="675250"/>
                </a:cubicBezTo>
                <a:cubicBezTo>
                  <a:pt x="1666174" y="703094"/>
                  <a:pt x="1669366" y="731521"/>
                  <a:pt x="1674055" y="759656"/>
                </a:cubicBezTo>
                <a:cubicBezTo>
                  <a:pt x="1669366" y="820616"/>
                  <a:pt x="1667570" y="881868"/>
                  <a:pt x="1659987" y="942536"/>
                </a:cubicBezTo>
                <a:cubicBezTo>
                  <a:pt x="1651502" y="1010420"/>
                  <a:pt x="1617034" y="986991"/>
                  <a:pt x="1589649" y="1069145"/>
                </a:cubicBezTo>
                <a:lnTo>
                  <a:pt x="1575581" y="1111348"/>
                </a:lnTo>
                <a:cubicBezTo>
                  <a:pt x="1551678" y="1254775"/>
                  <a:pt x="1553089" y="1207162"/>
                  <a:pt x="1575581" y="1420837"/>
                </a:cubicBezTo>
                <a:cubicBezTo>
                  <a:pt x="1580295" y="1465623"/>
                  <a:pt x="1598184" y="1466044"/>
                  <a:pt x="1617784" y="1505243"/>
                </a:cubicBezTo>
                <a:cubicBezTo>
                  <a:pt x="1624416" y="1518506"/>
                  <a:pt x="1627163" y="1533378"/>
                  <a:pt x="1631852" y="1547446"/>
                </a:cubicBezTo>
                <a:cubicBezTo>
                  <a:pt x="1636541" y="1589649"/>
                  <a:pt x="1638541" y="1632239"/>
                  <a:pt x="1645920" y="1674056"/>
                </a:cubicBezTo>
                <a:cubicBezTo>
                  <a:pt x="1652640" y="1712136"/>
                  <a:pt x="1669259" y="1748227"/>
                  <a:pt x="1674055" y="1786597"/>
                </a:cubicBezTo>
                <a:cubicBezTo>
                  <a:pt x="1678744" y="1824111"/>
                  <a:pt x="1681360" y="1861943"/>
                  <a:pt x="1688123" y="1899139"/>
                </a:cubicBezTo>
                <a:cubicBezTo>
                  <a:pt x="1690776" y="1913728"/>
                  <a:pt x="1698595" y="1926956"/>
                  <a:pt x="1702191" y="1941342"/>
                </a:cubicBezTo>
                <a:cubicBezTo>
                  <a:pt x="1707990" y="1964538"/>
                  <a:pt x="1711569" y="1988234"/>
                  <a:pt x="1716258" y="2011680"/>
                </a:cubicBezTo>
                <a:cubicBezTo>
                  <a:pt x="1720947" y="2082019"/>
                  <a:pt x="1723944" y="2152491"/>
                  <a:pt x="1730326" y="2222696"/>
                </a:cubicBezTo>
                <a:cubicBezTo>
                  <a:pt x="1737677" y="2303556"/>
                  <a:pt x="1745173" y="2318426"/>
                  <a:pt x="1758461" y="2391508"/>
                </a:cubicBezTo>
                <a:cubicBezTo>
                  <a:pt x="1771476" y="2463089"/>
                  <a:pt x="1776057" y="2500607"/>
                  <a:pt x="1786597" y="2574388"/>
                </a:cubicBezTo>
                <a:cubicBezTo>
                  <a:pt x="1779906" y="2674756"/>
                  <a:pt x="1772517" y="2820661"/>
                  <a:pt x="1758461" y="2926080"/>
                </a:cubicBezTo>
                <a:cubicBezTo>
                  <a:pt x="1757168" y="2935777"/>
                  <a:pt x="1736798" y="3037588"/>
                  <a:pt x="1730326" y="3052690"/>
                </a:cubicBezTo>
                <a:cubicBezTo>
                  <a:pt x="1715636" y="3086966"/>
                  <a:pt x="1685339" y="3111744"/>
                  <a:pt x="1659987" y="3137096"/>
                </a:cubicBezTo>
                <a:cubicBezTo>
                  <a:pt x="1650609" y="3165231"/>
                  <a:pt x="1648303" y="3196826"/>
                  <a:pt x="1631852" y="3221502"/>
                </a:cubicBezTo>
                <a:lnTo>
                  <a:pt x="1575581" y="3305908"/>
                </a:lnTo>
                <a:cubicBezTo>
                  <a:pt x="1566203" y="3334043"/>
                  <a:pt x="1568417" y="3369343"/>
                  <a:pt x="1547446" y="3390314"/>
                </a:cubicBezTo>
                <a:lnTo>
                  <a:pt x="1491175" y="3446585"/>
                </a:lnTo>
                <a:cubicBezTo>
                  <a:pt x="1479734" y="3480909"/>
                  <a:pt x="1476242" y="3503721"/>
                  <a:pt x="1448972" y="3530991"/>
                </a:cubicBezTo>
                <a:cubicBezTo>
                  <a:pt x="1437017" y="3542946"/>
                  <a:pt x="1419971" y="3548564"/>
                  <a:pt x="1406769" y="3559126"/>
                </a:cubicBezTo>
                <a:cubicBezTo>
                  <a:pt x="1396412" y="3567412"/>
                  <a:pt x="1388991" y="3578976"/>
                  <a:pt x="1378634" y="3587262"/>
                </a:cubicBezTo>
                <a:cubicBezTo>
                  <a:pt x="1356585" y="3604902"/>
                  <a:pt x="1304912" y="3635282"/>
                  <a:pt x="1280160" y="3643533"/>
                </a:cubicBezTo>
                <a:cubicBezTo>
                  <a:pt x="1257476" y="3651094"/>
                  <a:pt x="1232889" y="3651309"/>
                  <a:pt x="1209821" y="3657600"/>
                </a:cubicBezTo>
                <a:cubicBezTo>
                  <a:pt x="1181209" y="3665403"/>
                  <a:pt x="1154843" y="3682058"/>
                  <a:pt x="1125415" y="3685736"/>
                </a:cubicBezTo>
                <a:cubicBezTo>
                  <a:pt x="970739" y="3705070"/>
                  <a:pt x="1050448" y="3695628"/>
                  <a:pt x="886264" y="3713871"/>
                </a:cubicBezTo>
                <a:cubicBezTo>
                  <a:pt x="757712" y="3756723"/>
                  <a:pt x="869149" y="3723733"/>
                  <a:pt x="576775" y="3742006"/>
                </a:cubicBezTo>
                <a:cubicBezTo>
                  <a:pt x="515754" y="3745820"/>
                  <a:pt x="454855" y="3751385"/>
                  <a:pt x="393895" y="3756074"/>
                </a:cubicBezTo>
                <a:cubicBezTo>
                  <a:pt x="356261" y="3762346"/>
                  <a:pt x="278480" y="3774378"/>
                  <a:pt x="239151" y="3784210"/>
                </a:cubicBezTo>
                <a:cubicBezTo>
                  <a:pt x="100632" y="3818839"/>
                  <a:pt x="344786" y="3773637"/>
                  <a:pt x="112541" y="3812345"/>
                </a:cubicBezTo>
                <a:cubicBezTo>
                  <a:pt x="93370" y="3825125"/>
                  <a:pt x="55568" y="3846341"/>
                  <a:pt x="42203" y="3868616"/>
                </a:cubicBezTo>
                <a:cubicBezTo>
                  <a:pt x="34574" y="3881332"/>
                  <a:pt x="34767" y="3897556"/>
                  <a:pt x="28135" y="3910819"/>
                </a:cubicBezTo>
                <a:cubicBezTo>
                  <a:pt x="20574" y="3925941"/>
                  <a:pt x="9378" y="3938954"/>
                  <a:pt x="0" y="3953022"/>
                </a:cubicBezTo>
                <a:cubicBezTo>
                  <a:pt x="4689" y="4018671"/>
                  <a:pt x="6377" y="4084604"/>
                  <a:pt x="14067" y="4149970"/>
                </a:cubicBezTo>
                <a:cubicBezTo>
                  <a:pt x="16747" y="4172747"/>
                  <a:pt x="46987" y="4234518"/>
                  <a:pt x="56271" y="4248443"/>
                </a:cubicBezTo>
                <a:cubicBezTo>
                  <a:pt x="63628" y="4259479"/>
                  <a:pt x="77049" y="4265543"/>
                  <a:pt x="84406" y="4276579"/>
                </a:cubicBezTo>
                <a:cubicBezTo>
                  <a:pt x="96038" y="4294028"/>
                  <a:pt x="101752" y="4314868"/>
                  <a:pt x="112541" y="4332850"/>
                </a:cubicBezTo>
                <a:cubicBezTo>
                  <a:pt x="129938" y="4361846"/>
                  <a:pt x="150055" y="4389121"/>
                  <a:pt x="168812" y="4417256"/>
                </a:cubicBezTo>
                <a:cubicBezTo>
                  <a:pt x="178190" y="4431324"/>
                  <a:pt x="184992" y="4447504"/>
                  <a:pt x="196947" y="4459459"/>
                </a:cubicBezTo>
                <a:cubicBezTo>
                  <a:pt x="206326" y="4468837"/>
                  <a:pt x="216797" y="4477237"/>
                  <a:pt x="225083" y="4487594"/>
                </a:cubicBezTo>
                <a:cubicBezTo>
                  <a:pt x="235645" y="4500796"/>
                  <a:pt x="241263" y="4517842"/>
                  <a:pt x="253218" y="4529797"/>
                </a:cubicBezTo>
                <a:cubicBezTo>
                  <a:pt x="327572" y="4604153"/>
                  <a:pt x="274518" y="4491406"/>
                  <a:pt x="365760" y="4628271"/>
                </a:cubicBezTo>
                <a:cubicBezTo>
                  <a:pt x="375138" y="4642339"/>
                  <a:pt x="380693" y="4659912"/>
                  <a:pt x="393895" y="4670474"/>
                </a:cubicBezTo>
                <a:cubicBezTo>
                  <a:pt x="405474" y="4679737"/>
                  <a:pt x="421712" y="4680945"/>
                  <a:pt x="436098" y="4684542"/>
                </a:cubicBezTo>
                <a:cubicBezTo>
                  <a:pt x="507765" y="4702459"/>
                  <a:pt x="554259" y="4703923"/>
                  <a:pt x="633046" y="4712677"/>
                </a:cubicBezTo>
                <a:cubicBezTo>
                  <a:pt x="725225" y="4735722"/>
                  <a:pt x="764018" y="4742991"/>
                  <a:pt x="872197" y="4797083"/>
                </a:cubicBezTo>
                <a:cubicBezTo>
                  <a:pt x="945760" y="4833866"/>
                  <a:pt x="908122" y="4820133"/>
                  <a:pt x="984738" y="4839286"/>
                </a:cubicBezTo>
                <a:cubicBezTo>
                  <a:pt x="1008184" y="4853354"/>
                  <a:pt x="1029690" y="4871335"/>
                  <a:pt x="1055077" y="4881490"/>
                </a:cubicBezTo>
                <a:cubicBezTo>
                  <a:pt x="1077277" y="4890370"/>
                  <a:pt x="1102347" y="4889266"/>
                  <a:pt x="1125415" y="4895557"/>
                </a:cubicBezTo>
                <a:cubicBezTo>
                  <a:pt x="1154027" y="4903360"/>
                  <a:pt x="1181209" y="4915890"/>
                  <a:pt x="1209821" y="4923693"/>
                </a:cubicBezTo>
                <a:cubicBezTo>
                  <a:pt x="1396555" y="4974620"/>
                  <a:pt x="1194309" y="4909142"/>
                  <a:pt x="1322363" y="4951828"/>
                </a:cubicBezTo>
                <a:cubicBezTo>
                  <a:pt x="1416148" y="4942450"/>
                  <a:pt x="1510985" y="4940553"/>
                  <a:pt x="1603717" y="4923693"/>
                </a:cubicBezTo>
                <a:cubicBezTo>
                  <a:pt x="1616766" y="4921320"/>
                  <a:pt x="1627658" y="4908140"/>
                  <a:pt x="1631852" y="4895557"/>
                </a:cubicBezTo>
                <a:cubicBezTo>
                  <a:pt x="1646974" y="4850190"/>
                  <a:pt x="1648388" y="4801273"/>
                  <a:pt x="1659987" y="4754880"/>
                </a:cubicBezTo>
                <a:lnTo>
                  <a:pt x="1674055" y="4698610"/>
                </a:lnTo>
                <a:cubicBezTo>
                  <a:pt x="1677949" y="4659675"/>
                  <a:pt x="1658035" y="4558908"/>
                  <a:pt x="1716258" y="4529797"/>
                </a:cubicBezTo>
                <a:cubicBezTo>
                  <a:pt x="1733551" y="4521150"/>
                  <a:pt x="1753939" y="4521041"/>
                  <a:pt x="1772529" y="4515730"/>
                </a:cubicBezTo>
                <a:cubicBezTo>
                  <a:pt x="1786787" y="4511656"/>
                  <a:pt x="1800346" y="4505259"/>
                  <a:pt x="1814732" y="4501662"/>
                </a:cubicBezTo>
                <a:cubicBezTo>
                  <a:pt x="1895066" y="4481578"/>
                  <a:pt x="1869122" y="4495192"/>
                  <a:pt x="1941341" y="4473526"/>
                </a:cubicBezTo>
                <a:cubicBezTo>
                  <a:pt x="1969747" y="4465004"/>
                  <a:pt x="2025747" y="4445391"/>
                  <a:pt x="2025747" y="4445391"/>
                </a:cubicBezTo>
                <a:cubicBezTo>
                  <a:pt x="2076920" y="4343046"/>
                  <a:pt x="2036681" y="4415136"/>
                  <a:pt x="2138289" y="4276579"/>
                </a:cubicBezTo>
                <a:cubicBezTo>
                  <a:pt x="2162144" y="4244050"/>
                  <a:pt x="2183428" y="4209604"/>
                  <a:pt x="2208627" y="4178105"/>
                </a:cubicBezTo>
                <a:cubicBezTo>
                  <a:pt x="2227384" y="4154659"/>
                  <a:pt x="2249769" y="4133702"/>
                  <a:pt x="2264898" y="4107766"/>
                </a:cubicBezTo>
                <a:cubicBezTo>
                  <a:pt x="2293959" y="4057947"/>
                  <a:pt x="2334008" y="3931628"/>
                  <a:pt x="2349304" y="3882683"/>
                </a:cubicBezTo>
                <a:cubicBezTo>
                  <a:pt x="2359487" y="3850099"/>
                  <a:pt x="2367400" y="3816838"/>
                  <a:pt x="2377440" y="3784210"/>
                </a:cubicBezTo>
                <a:cubicBezTo>
                  <a:pt x="2401525" y="3705933"/>
                  <a:pt x="2404808" y="3701721"/>
                  <a:pt x="2433711" y="3629465"/>
                </a:cubicBezTo>
                <a:cubicBezTo>
                  <a:pt x="2441745" y="3589293"/>
                  <a:pt x="2449923" y="3542600"/>
                  <a:pt x="2461846" y="3502856"/>
                </a:cubicBezTo>
                <a:cubicBezTo>
                  <a:pt x="2470368" y="3474450"/>
                  <a:pt x="2469010" y="3439421"/>
                  <a:pt x="2489981" y="3418450"/>
                </a:cubicBezTo>
                <a:lnTo>
                  <a:pt x="2518117" y="3390314"/>
                </a:lnTo>
                <a:cubicBezTo>
                  <a:pt x="2527495" y="3324665"/>
                  <a:pt x="2538026" y="3259170"/>
                  <a:pt x="2546252" y="3193366"/>
                </a:cubicBezTo>
                <a:cubicBezTo>
                  <a:pt x="2550941" y="3155852"/>
                  <a:pt x="2555257" y="3118290"/>
                  <a:pt x="2560320" y="3080825"/>
                </a:cubicBezTo>
                <a:cubicBezTo>
                  <a:pt x="2578704" y="2944786"/>
                  <a:pt x="2616591" y="2672862"/>
                  <a:pt x="2616591" y="2672862"/>
                </a:cubicBezTo>
                <a:cubicBezTo>
                  <a:pt x="2635827" y="2384312"/>
                  <a:pt x="2648356" y="2240402"/>
                  <a:pt x="2644726" y="1899139"/>
                </a:cubicBezTo>
                <a:cubicBezTo>
                  <a:pt x="2642031" y="1645761"/>
                  <a:pt x="2628274" y="1392606"/>
                  <a:pt x="2616591" y="1139483"/>
                </a:cubicBezTo>
                <a:cubicBezTo>
                  <a:pt x="2614203" y="1087744"/>
                  <a:pt x="2608947" y="1036133"/>
                  <a:pt x="2602523" y="984739"/>
                </a:cubicBezTo>
                <a:cubicBezTo>
                  <a:pt x="2595976" y="932364"/>
                  <a:pt x="2574727" y="863949"/>
                  <a:pt x="2560320" y="815926"/>
                </a:cubicBezTo>
                <a:cubicBezTo>
                  <a:pt x="2556059" y="801723"/>
                  <a:pt x="2550326" y="787981"/>
                  <a:pt x="2546252" y="773723"/>
                </a:cubicBezTo>
                <a:cubicBezTo>
                  <a:pt x="2540940" y="755133"/>
                  <a:pt x="2540830" y="734746"/>
                  <a:pt x="2532184" y="717453"/>
                </a:cubicBezTo>
                <a:cubicBezTo>
                  <a:pt x="2526253" y="705590"/>
                  <a:pt x="2513427" y="698696"/>
                  <a:pt x="2504049" y="689317"/>
                </a:cubicBezTo>
                <a:cubicBezTo>
                  <a:pt x="2499360" y="670560"/>
                  <a:pt x="2496770" y="651149"/>
                  <a:pt x="2489981" y="633046"/>
                </a:cubicBezTo>
                <a:cubicBezTo>
                  <a:pt x="2474683" y="592251"/>
                  <a:pt x="2457033" y="569556"/>
                  <a:pt x="2433711" y="534573"/>
                </a:cubicBezTo>
                <a:cubicBezTo>
                  <a:pt x="2396439" y="385486"/>
                  <a:pt x="2449485" y="607261"/>
                  <a:pt x="2405575" y="365760"/>
                </a:cubicBezTo>
                <a:cubicBezTo>
                  <a:pt x="2402922" y="351171"/>
                  <a:pt x="2397348" y="337187"/>
                  <a:pt x="2391507" y="323557"/>
                </a:cubicBezTo>
                <a:cubicBezTo>
                  <a:pt x="2373844" y="282344"/>
                  <a:pt x="2360466" y="260403"/>
                  <a:pt x="2335237" y="225083"/>
                </a:cubicBezTo>
                <a:cubicBezTo>
                  <a:pt x="2321609" y="206004"/>
                  <a:pt x="2308611" y="186337"/>
                  <a:pt x="2293034" y="168813"/>
                </a:cubicBezTo>
                <a:cubicBezTo>
                  <a:pt x="2271005" y="144030"/>
                  <a:pt x="2250284" y="116867"/>
                  <a:pt x="2222695" y="98474"/>
                </a:cubicBezTo>
                <a:cubicBezTo>
                  <a:pt x="2194560" y="79717"/>
                  <a:pt x="2171643" y="47762"/>
                  <a:pt x="2138289" y="42203"/>
                </a:cubicBezTo>
                <a:cubicBezTo>
                  <a:pt x="2110154" y="37514"/>
                  <a:pt x="2081852" y="33730"/>
                  <a:pt x="2053883" y="28136"/>
                </a:cubicBezTo>
                <a:cubicBezTo>
                  <a:pt x="2009724" y="19304"/>
                  <a:pt x="1995631" y="13408"/>
                  <a:pt x="1955409" y="0"/>
                </a:cubicBezTo>
                <a:cubicBezTo>
                  <a:pt x="1937025" y="1021"/>
                  <a:pt x="1552516" y="21045"/>
                  <a:pt x="1505243" y="28136"/>
                </a:cubicBezTo>
                <a:cubicBezTo>
                  <a:pt x="1475914" y="32535"/>
                  <a:pt x="1449918" y="50455"/>
                  <a:pt x="1420837" y="56271"/>
                </a:cubicBezTo>
                <a:cubicBezTo>
                  <a:pt x="1177537" y="104932"/>
                  <a:pt x="1551641" y="27086"/>
                  <a:pt x="1266092" y="98474"/>
                </a:cubicBezTo>
                <a:cubicBezTo>
                  <a:pt x="1247335" y="103163"/>
                  <a:pt x="1228695" y="108348"/>
                  <a:pt x="1209821" y="112542"/>
                </a:cubicBezTo>
                <a:cubicBezTo>
                  <a:pt x="1186480" y="117729"/>
                  <a:pt x="1162679" y="120811"/>
                  <a:pt x="1139483" y="126610"/>
                </a:cubicBezTo>
                <a:cubicBezTo>
                  <a:pt x="1125097" y="130206"/>
                  <a:pt x="1111348" y="135988"/>
                  <a:pt x="1097280" y="140677"/>
                </a:cubicBezTo>
                <a:cubicBezTo>
                  <a:pt x="1073895" y="164062"/>
                  <a:pt x="1055206" y="179072"/>
                  <a:pt x="1041009" y="211016"/>
                </a:cubicBezTo>
                <a:cubicBezTo>
                  <a:pt x="1028964" y="238117"/>
                  <a:pt x="1012874" y="295422"/>
                  <a:pt x="1012874" y="295422"/>
                </a:cubicBezTo>
                <a:cubicBezTo>
                  <a:pt x="1050385" y="407961"/>
                  <a:pt x="994118" y="276667"/>
                  <a:pt x="1069144" y="351693"/>
                </a:cubicBezTo>
                <a:cubicBezTo>
                  <a:pt x="1156058" y="438607"/>
                  <a:pt x="1020785" y="362683"/>
                  <a:pt x="1111347" y="407963"/>
                </a:cubicBezTo>
                <a:lnTo>
                  <a:pt x="1111347" y="40796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2298075" y="2913384"/>
            <a:ext cx="1938825" cy="2727761"/>
          </a:xfrm>
          <a:custGeom>
            <a:avLst/>
            <a:gdLst>
              <a:gd name="connsiteX0" fmla="*/ 1401728 w 1938825"/>
              <a:gd name="connsiteY0" fmla="*/ 26764 h 2727761"/>
              <a:gd name="connsiteX1" fmla="*/ 1401728 w 1938825"/>
              <a:gd name="connsiteY1" fmla="*/ 26764 h 2727761"/>
              <a:gd name="connsiteX2" fmla="*/ 1626811 w 1938825"/>
              <a:gd name="connsiteY2" fmla="*/ 26764 h 2727761"/>
              <a:gd name="connsiteX3" fmla="*/ 1683082 w 1938825"/>
              <a:gd name="connsiteY3" fmla="*/ 97102 h 2727761"/>
              <a:gd name="connsiteX4" fmla="*/ 1739353 w 1938825"/>
              <a:gd name="connsiteY4" fmla="*/ 153373 h 2727761"/>
              <a:gd name="connsiteX5" fmla="*/ 1739353 w 1938825"/>
              <a:gd name="connsiteY5" fmla="*/ 364388 h 2727761"/>
              <a:gd name="connsiteX6" fmla="*/ 1711217 w 1938825"/>
              <a:gd name="connsiteY6" fmla="*/ 505065 h 2727761"/>
              <a:gd name="connsiteX7" fmla="*/ 1683082 w 1938825"/>
              <a:gd name="connsiteY7" fmla="*/ 589471 h 2727761"/>
              <a:gd name="connsiteX8" fmla="*/ 1654947 w 1938825"/>
              <a:gd name="connsiteY8" fmla="*/ 673878 h 2727761"/>
              <a:gd name="connsiteX9" fmla="*/ 1640879 w 1938825"/>
              <a:gd name="connsiteY9" fmla="*/ 716081 h 2727761"/>
              <a:gd name="connsiteX10" fmla="*/ 1626811 w 1938825"/>
              <a:gd name="connsiteY10" fmla="*/ 772351 h 2727761"/>
              <a:gd name="connsiteX11" fmla="*/ 1612743 w 1938825"/>
              <a:gd name="connsiteY11" fmla="*/ 842690 h 2727761"/>
              <a:gd name="connsiteX12" fmla="*/ 1598676 w 1938825"/>
              <a:gd name="connsiteY12" fmla="*/ 884893 h 2727761"/>
              <a:gd name="connsiteX13" fmla="*/ 1570540 w 1938825"/>
              <a:gd name="connsiteY13" fmla="*/ 1025570 h 2727761"/>
              <a:gd name="connsiteX14" fmla="*/ 1542405 w 1938825"/>
              <a:gd name="connsiteY14" fmla="*/ 1138111 h 2727761"/>
              <a:gd name="connsiteX15" fmla="*/ 1528337 w 1938825"/>
              <a:gd name="connsiteY15" fmla="*/ 1236585 h 2727761"/>
              <a:gd name="connsiteX16" fmla="*/ 1514270 w 1938825"/>
              <a:gd name="connsiteY16" fmla="*/ 1320991 h 2727761"/>
              <a:gd name="connsiteX17" fmla="*/ 1500202 w 1938825"/>
              <a:gd name="connsiteY17" fmla="*/ 1503871 h 2727761"/>
              <a:gd name="connsiteX18" fmla="*/ 1486134 w 1938825"/>
              <a:gd name="connsiteY18" fmla="*/ 1560142 h 2727761"/>
              <a:gd name="connsiteX19" fmla="*/ 1500202 w 1938825"/>
              <a:gd name="connsiteY19" fmla="*/ 1939970 h 2727761"/>
              <a:gd name="connsiteX20" fmla="*/ 1542405 w 1938825"/>
              <a:gd name="connsiteY20" fmla="*/ 2080647 h 2727761"/>
              <a:gd name="connsiteX21" fmla="*/ 1570540 w 1938825"/>
              <a:gd name="connsiteY21" fmla="*/ 2122850 h 2727761"/>
              <a:gd name="connsiteX22" fmla="*/ 1626811 w 1938825"/>
              <a:gd name="connsiteY22" fmla="*/ 2179121 h 2727761"/>
              <a:gd name="connsiteX23" fmla="*/ 1683082 w 1938825"/>
              <a:gd name="connsiteY23" fmla="*/ 2263527 h 2727761"/>
              <a:gd name="connsiteX24" fmla="*/ 1739353 w 1938825"/>
              <a:gd name="connsiteY24" fmla="*/ 2333865 h 2727761"/>
              <a:gd name="connsiteX25" fmla="*/ 1823759 w 1938825"/>
              <a:gd name="connsiteY25" fmla="*/ 2362001 h 2727761"/>
              <a:gd name="connsiteX26" fmla="*/ 1851894 w 1938825"/>
              <a:gd name="connsiteY26" fmla="*/ 2404204 h 2727761"/>
              <a:gd name="connsiteX27" fmla="*/ 1880030 w 1938825"/>
              <a:gd name="connsiteY27" fmla="*/ 2432339 h 2727761"/>
              <a:gd name="connsiteX28" fmla="*/ 1908165 w 1938825"/>
              <a:gd name="connsiteY28" fmla="*/ 2516745 h 2727761"/>
              <a:gd name="connsiteX29" fmla="*/ 1922233 w 1938825"/>
              <a:gd name="connsiteY29" fmla="*/ 2558948 h 2727761"/>
              <a:gd name="connsiteX30" fmla="*/ 1936300 w 1938825"/>
              <a:gd name="connsiteY30" fmla="*/ 2601151 h 2727761"/>
              <a:gd name="connsiteX31" fmla="*/ 1894097 w 1938825"/>
              <a:gd name="connsiteY31" fmla="*/ 2713693 h 2727761"/>
              <a:gd name="connsiteX32" fmla="*/ 1851894 w 1938825"/>
              <a:gd name="connsiteY32" fmla="*/ 2727761 h 2727761"/>
              <a:gd name="connsiteX33" fmla="*/ 1598676 w 1938825"/>
              <a:gd name="connsiteY33" fmla="*/ 2713693 h 2727761"/>
              <a:gd name="connsiteX34" fmla="*/ 1556473 w 1938825"/>
              <a:gd name="connsiteY34" fmla="*/ 2699625 h 2727761"/>
              <a:gd name="connsiteX35" fmla="*/ 1528337 w 1938825"/>
              <a:gd name="connsiteY35" fmla="*/ 2671490 h 2727761"/>
              <a:gd name="connsiteX36" fmla="*/ 1443931 w 1938825"/>
              <a:gd name="connsiteY36" fmla="*/ 2629287 h 2727761"/>
              <a:gd name="connsiteX37" fmla="*/ 1387660 w 1938825"/>
              <a:gd name="connsiteY37" fmla="*/ 2573016 h 2727761"/>
              <a:gd name="connsiteX38" fmla="*/ 1303254 w 1938825"/>
              <a:gd name="connsiteY38" fmla="*/ 2544881 h 2727761"/>
              <a:gd name="connsiteX39" fmla="*/ 1261051 w 1938825"/>
              <a:gd name="connsiteY39" fmla="*/ 2530813 h 2727761"/>
              <a:gd name="connsiteX40" fmla="*/ 1218848 w 1938825"/>
              <a:gd name="connsiteY40" fmla="*/ 2502678 h 2727761"/>
              <a:gd name="connsiteX41" fmla="*/ 1106307 w 1938825"/>
              <a:gd name="connsiteY41" fmla="*/ 2488610 h 2727761"/>
              <a:gd name="connsiteX42" fmla="*/ 1021900 w 1938825"/>
              <a:gd name="connsiteY42" fmla="*/ 2474542 h 2727761"/>
              <a:gd name="connsiteX43" fmla="*/ 557667 w 1938825"/>
              <a:gd name="connsiteY43" fmla="*/ 2460474 h 2727761"/>
              <a:gd name="connsiteX44" fmla="*/ 402922 w 1938825"/>
              <a:gd name="connsiteY44" fmla="*/ 2390136 h 2727761"/>
              <a:gd name="connsiteX45" fmla="*/ 346651 w 1938825"/>
              <a:gd name="connsiteY45" fmla="*/ 2362001 h 2727761"/>
              <a:gd name="connsiteX46" fmla="*/ 276313 w 1938825"/>
              <a:gd name="connsiteY46" fmla="*/ 2333865 h 2727761"/>
              <a:gd name="connsiteX47" fmla="*/ 248177 w 1938825"/>
              <a:gd name="connsiteY47" fmla="*/ 2305730 h 2727761"/>
              <a:gd name="connsiteX48" fmla="*/ 205974 w 1938825"/>
              <a:gd name="connsiteY48" fmla="*/ 2291662 h 2727761"/>
              <a:gd name="connsiteX49" fmla="*/ 149703 w 1938825"/>
              <a:gd name="connsiteY49" fmla="*/ 2263527 h 2727761"/>
              <a:gd name="connsiteX50" fmla="*/ 65297 w 1938825"/>
              <a:gd name="connsiteY50" fmla="*/ 2221324 h 2727761"/>
              <a:gd name="connsiteX51" fmla="*/ 37162 w 1938825"/>
              <a:gd name="connsiteY51" fmla="*/ 2179121 h 2727761"/>
              <a:gd name="connsiteX52" fmla="*/ 9027 w 1938825"/>
              <a:gd name="connsiteY52" fmla="*/ 2150985 h 2727761"/>
              <a:gd name="connsiteX53" fmla="*/ 51230 w 1938825"/>
              <a:gd name="connsiteY53" fmla="*/ 2038444 h 2727761"/>
              <a:gd name="connsiteX54" fmla="*/ 79365 w 1938825"/>
              <a:gd name="connsiteY54" fmla="*/ 1939970 h 2727761"/>
              <a:gd name="connsiteX55" fmla="*/ 107500 w 1938825"/>
              <a:gd name="connsiteY55" fmla="*/ 1911834 h 2727761"/>
              <a:gd name="connsiteX56" fmla="*/ 163771 w 1938825"/>
              <a:gd name="connsiteY56" fmla="*/ 1841496 h 2727761"/>
              <a:gd name="connsiteX57" fmla="*/ 191907 w 1938825"/>
              <a:gd name="connsiteY57" fmla="*/ 1869631 h 2727761"/>
              <a:gd name="connsiteX58" fmla="*/ 290380 w 1938825"/>
              <a:gd name="connsiteY58" fmla="*/ 1897767 h 2727761"/>
              <a:gd name="connsiteX59" fmla="*/ 515463 w 1938825"/>
              <a:gd name="connsiteY59" fmla="*/ 1925902 h 2727761"/>
              <a:gd name="connsiteX60" fmla="*/ 684276 w 1938825"/>
              <a:gd name="connsiteY60" fmla="*/ 1982173 h 2727761"/>
              <a:gd name="connsiteX61" fmla="*/ 726479 w 1938825"/>
              <a:gd name="connsiteY61" fmla="*/ 1996241 h 2727761"/>
              <a:gd name="connsiteX62" fmla="*/ 768682 w 1938825"/>
              <a:gd name="connsiteY62" fmla="*/ 2024376 h 2727761"/>
              <a:gd name="connsiteX63" fmla="*/ 1092239 w 1938825"/>
              <a:gd name="connsiteY63" fmla="*/ 2010308 h 2727761"/>
              <a:gd name="connsiteX64" fmla="*/ 1148510 w 1938825"/>
              <a:gd name="connsiteY64" fmla="*/ 1996241 h 2727761"/>
              <a:gd name="connsiteX65" fmla="*/ 1232916 w 1938825"/>
              <a:gd name="connsiteY65" fmla="*/ 1954038 h 2727761"/>
              <a:gd name="connsiteX66" fmla="*/ 1289187 w 1938825"/>
              <a:gd name="connsiteY66" fmla="*/ 1827428 h 2727761"/>
              <a:gd name="connsiteX67" fmla="*/ 1303254 w 1938825"/>
              <a:gd name="connsiteY67" fmla="*/ 1785225 h 2727761"/>
              <a:gd name="connsiteX68" fmla="*/ 1317322 w 1938825"/>
              <a:gd name="connsiteY68" fmla="*/ 1743022 h 2727761"/>
              <a:gd name="connsiteX69" fmla="*/ 1331390 w 1938825"/>
              <a:gd name="connsiteY69" fmla="*/ 1672684 h 2727761"/>
              <a:gd name="connsiteX70" fmla="*/ 1345457 w 1938825"/>
              <a:gd name="connsiteY70" fmla="*/ 1419465 h 2727761"/>
              <a:gd name="connsiteX71" fmla="*/ 1373593 w 1938825"/>
              <a:gd name="connsiteY71" fmla="*/ 1335059 h 2727761"/>
              <a:gd name="connsiteX72" fmla="*/ 1387660 w 1938825"/>
              <a:gd name="connsiteY72" fmla="*/ 1292856 h 2727761"/>
              <a:gd name="connsiteX73" fmla="*/ 1373593 w 1938825"/>
              <a:gd name="connsiteY73" fmla="*/ 1039638 h 2727761"/>
              <a:gd name="connsiteX74" fmla="*/ 1331390 w 1938825"/>
              <a:gd name="connsiteY74" fmla="*/ 828622 h 2727761"/>
              <a:gd name="connsiteX75" fmla="*/ 1317322 w 1938825"/>
              <a:gd name="connsiteY75" fmla="*/ 786419 h 2727761"/>
              <a:gd name="connsiteX76" fmla="*/ 1232916 w 1938825"/>
              <a:gd name="connsiteY76" fmla="*/ 730148 h 2727761"/>
              <a:gd name="connsiteX77" fmla="*/ 1190713 w 1938825"/>
              <a:gd name="connsiteY77" fmla="*/ 702013 h 2727761"/>
              <a:gd name="connsiteX78" fmla="*/ 1035968 w 1938825"/>
              <a:gd name="connsiteY78" fmla="*/ 645742 h 2727761"/>
              <a:gd name="connsiteX79" fmla="*/ 782750 w 1938825"/>
              <a:gd name="connsiteY79" fmla="*/ 617607 h 2727761"/>
              <a:gd name="connsiteX80" fmla="*/ 599870 w 1938825"/>
              <a:gd name="connsiteY80" fmla="*/ 575404 h 2727761"/>
              <a:gd name="connsiteX81" fmla="*/ 557667 w 1938825"/>
              <a:gd name="connsiteY81" fmla="*/ 561336 h 2727761"/>
              <a:gd name="connsiteX82" fmla="*/ 318516 w 1938825"/>
              <a:gd name="connsiteY82" fmla="*/ 547268 h 2727761"/>
              <a:gd name="connsiteX83" fmla="*/ 234110 w 1938825"/>
              <a:gd name="connsiteY83" fmla="*/ 519133 h 2727761"/>
              <a:gd name="connsiteX84" fmla="*/ 191907 w 1938825"/>
              <a:gd name="connsiteY84" fmla="*/ 505065 h 2727761"/>
              <a:gd name="connsiteX85" fmla="*/ 149703 w 1938825"/>
              <a:gd name="connsiteY85" fmla="*/ 434727 h 2727761"/>
              <a:gd name="connsiteX86" fmla="*/ 163771 w 1938825"/>
              <a:gd name="connsiteY86" fmla="*/ 392524 h 2727761"/>
              <a:gd name="connsiteX87" fmla="*/ 191907 w 1938825"/>
              <a:gd name="connsiteY87" fmla="*/ 294050 h 2727761"/>
              <a:gd name="connsiteX88" fmla="*/ 220042 w 1938825"/>
              <a:gd name="connsiteY88" fmla="*/ 251847 h 2727761"/>
              <a:gd name="connsiteX89" fmla="*/ 262245 w 1938825"/>
              <a:gd name="connsiteY89" fmla="*/ 237779 h 2727761"/>
              <a:gd name="connsiteX90" fmla="*/ 318516 w 1938825"/>
              <a:gd name="connsiteY90" fmla="*/ 251847 h 2727761"/>
              <a:gd name="connsiteX91" fmla="*/ 529531 w 1938825"/>
              <a:gd name="connsiteY91" fmla="*/ 223711 h 2727761"/>
              <a:gd name="connsiteX92" fmla="*/ 571734 w 1938825"/>
              <a:gd name="connsiteY92" fmla="*/ 209644 h 2727761"/>
              <a:gd name="connsiteX93" fmla="*/ 1106307 w 1938825"/>
              <a:gd name="connsiteY93" fmla="*/ 167441 h 2727761"/>
              <a:gd name="connsiteX94" fmla="*/ 1261051 w 1938825"/>
              <a:gd name="connsiteY94" fmla="*/ 125238 h 2727761"/>
              <a:gd name="connsiteX95" fmla="*/ 1303254 w 1938825"/>
              <a:gd name="connsiteY95" fmla="*/ 111170 h 2727761"/>
              <a:gd name="connsiteX96" fmla="*/ 1331390 w 1938825"/>
              <a:gd name="connsiteY96" fmla="*/ 83034 h 2727761"/>
              <a:gd name="connsiteX97" fmla="*/ 1415796 w 1938825"/>
              <a:gd name="connsiteY97" fmla="*/ 40831 h 2727761"/>
              <a:gd name="connsiteX98" fmla="*/ 1457999 w 1938825"/>
              <a:gd name="connsiteY98" fmla="*/ 40831 h 2727761"/>
              <a:gd name="connsiteX99" fmla="*/ 1457999 w 1938825"/>
              <a:gd name="connsiteY99" fmla="*/ 40831 h 272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938825" h="2727761">
                <a:moveTo>
                  <a:pt x="1401728" y="26764"/>
                </a:moveTo>
                <a:lnTo>
                  <a:pt x="1401728" y="26764"/>
                </a:lnTo>
                <a:cubicBezTo>
                  <a:pt x="1484177" y="17603"/>
                  <a:pt x="1546518" y="0"/>
                  <a:pt x="1626811" y="26764"/>
                </a:cubicBezTo>
                <a:cubicBezTo>
                  <a:pt x="1645968" y="33150"/>
                  <a:pt x="1674275" y="86827"/>
                  <a:pt x="1683082" y="97102"/>
                </a:cubicBezTo>
                <a:cubicBezTo>
                  <a:pt x="1700345" y="117242"/>
                  <a:pt x="1739353" y="153373"/>
                  <a:pt x="1739353" y="153373"/>
                </a:cubicBezTo>
                <a:cubicBezTo>
                  <a:pt x="1770271" y="246131"/>
                  <a:pt x="1758476" y="192275"/>
                  <a:pt x="1739353" y="364388"/>
                </a:cubicBezTo>
                <a:cubicBezTo>
                  <a:pt x="1734879" y="404651"/>
                  <a:pt x="1723545" y="463972"/>
                  <a:pt x="1711217" y="505065"/>
                </a:cubicBezTo>
                <a:cubicBezTo>
                  <a:pt x="1702695" y="533471"/>
                  <a:pt x="1692460" y="561336"/>
                  <a:pt x="1683082" y="589471"/>
                </a:cubicBezTo>
                <a:lnTo>
                  <a:pt x="1654947" y="673878"/>
                </a:lnTo>
                <a:cubicBezTo>
                  <a:pt x="1650258" y="687946"/>
                  <a:pt x="1644476" y="701695"/>
                  <a:pt x="1640879" y="716081"/>
                </a:cubicBezTo>
                <a:cubicBezTo>
                  <a:pt x="1636190" y="734838"/>
                  <a:pt x="1631005" y="753477"/>
                  <a:pt x="1626811" y="772351"/>
                </a:cubicBezTo>
                <a:cubicBezTo>
                  <a:pt x="1621624" y="795692"/>
                  <a:pt x="1618542" y="819493"/>
                  <a:pt x="1612743" y="842690"/>
                </a:cubicBezTo>
                <a:cubicBezTo>
                  <a:pt x="1609147" y="857076"/>
                  <a:pt x="1602010" y="870444"/>
                  <a:pt x="1598676" y="884893"/>
                </a:cubicBezTo>
                <a:cubicBezTo>
                  <a:pt x="1587923" y="931489"/>
                  <a:pt x="1585662" y="980203"/>
                  <a:pt x="1570540" y="1025570"/>
                </a:cubicBezTo>
                <a:cubicBezTo>
                  <a:pt x="1552422" y="1079927"/>
                  <a:pt x="1553722" y="1070211"/>
                  <a:pt x="1542405" y="1138111"/>
                </a:cubicBezTo>
                <a:cubicBezTo>
                  <a:pt x="1536954" y="1170818"/>
                  <a:pt x="1533379" y="1203813"/>
                  <a:pt x="1528337" y="1236585"/>
                </a:cubicBezTo>
                <a:cubicBezTo>
                  <a:pt x="1524000" y="1264777"/>
                  <a:pt x="1518959" y="1292856"/>
                  <a:pt x="1514270" y="1320991"/>
                </a:cubicBezTo>
                <a:cubicBezTo>
                  <a:pt x="1509581" y="1381951"/>
                  <a:pt x="1507346" y="1443150"/>
                  <a:pt x="1500202" y="1503871"/>
                </a:cubicBezTo>
                <a:cubicBezTo>
                  <a:pt x="1497943" y="1523073"/>
                  <a:pt x="1486134" y="1540808"/>
                  <a:pt x="1486134" y="1560142"/>
                </a:cubicBezTo>
                <a:cubicBezTo>
                  <a:pt x="1486134" y="1686838"/>
                  <a:pt x="1492045" y="1813537"/>
                  <a:pt x="1500202" y="1939970"/>
                </a:cubicBezTo>
                <a:cubicBezTo>
                  <a:pt x="1501606" y="1961735"/>
                  <a:pt x="1538615" y="2074962"/>
                  <a:pt x="1542405" y="2080647"/>
                </a:cubicBezTo>
                <a:cubicBezTo>
                  <a:pt x="1551783" y="2094715"/>
                  <a:pt x="1559537" y="2110013"/>
                  <a:pt x="1570540" y="2122850"/>
                </a:cubicBezTo>
                <a:cubicBezTo>
                  <a:pt x="1587803" y="2142990"/>
                  <a:pt x="1614948" y="2155395"/>
                  <a:pt x="1626811" y="2179121"/>
                </a:cubicBezTo>
                <a:cubicBezTo>
                  <a:pt x="1660879" y="2247254"/>
                  <a:pt x="1640119" y="2220562"/>
                  <a:pt x="1683082" y="2263527"/>
                </a:cubicBezTo>
                <a:cubicBezTo>
                  <a:pt x="1698337" y="2309291"/>
                  <a:pt x="1689554" y="2311732"/>
                  <a:pt x="1739353" y="2333865"/>
                </a:cubicBezTo>
                <a:cubicBezTo>
                  <a:pt x="1766454" y="2345910"/>
                  <a:pt x="1823759" y="2362001"/>
                  <a:pt x="1823759" y="2362001"/>
                </a:cubicBezTo>
                <a:cubicBezTo>
                  <a:pt x="1833137" y="2376069"/>
                  <a:pt x="1841332" y="2391002"/>
                  <a:pt x="1851894" y="2404204"/>
                </a:cubicBezTo>
                <a:cubicBezTo>
                  <a:pt x="1860180" y="2414561"/>
                  <a:pt x="1874098" y="2420476"/>
                  <a:pt x="1880030" y="2432339"/>
                </a:cubicBezTo>
                <a:cubicBezTo>
                  <a:pt x="1893293" y="2458865"/>
                  <a:pt x="1898787" y="2488610"/>
                  <a:pt x="1908165" y="2516745"/>
                </a:cubicBezTo>
                <a:lnTo>
                  <a:pt x="1922233" y="2558948"/>
                </a:lnTo>
                <a:lnTo>
                  <a:pt x="1936300" y="2601151"/>
                </a:lnTo>
                <a:cubicBezTo>
                  <a:pt x="1927747" y="2652473"/>
                  <a:pt x="1938825" y="2686856"/>
                  <a:pt x="1894097" y="2713693"/>
                </a:cubicBezTo>
                <a:cubicBezTo>
                  <a:pt x="1881381" y="2721322"/>
                  <a:pt x="1865962" y="2723072"/>
                  <a:pt x="1851894" y="2727761"/>
                </a:cubicBezTo>
                <a:cubicBezTo>
                  <a:pt x="1767488" y="2723072"/>
                  <a:pt x="1682831" y="2721708"/>
                  <a:pt x="1598676" y="2713693"/>
                </a:cubicBezTo>
                <a:cubicBezTo>
                  <a:pt x="1583914" y="2712287"/>
                  <a:pt x="1569189" y="2707254"/>
                  <a:pt x="1556473" y="2699625"/>
                </a:cubicBezTo>
                <a:cubicBezTo>
                  <a:pt x="1545100" y="2692801"/>
                  <a:pt x="1539710" y="2678314"/>
                  <a:pt x="1528337" y="2671490"/>
                </a:cubicBezTo>
                <a:cubicBezTo>
                  <a:pt x="1445133" y="2621568"/>
                  <a:pt x="1526932" y="2700431"/>
                  <a:pt x="1443931" y="2629287"/>
                </a:cubicBezTo>
                <a:cubicBezTo>
                  <a:pt x="1423791" y="2612024"/>
                  <a:pt x="1412825" y="2581404"/>
                  <a:pt x="1387660" y="2573016"/>
                </a:cubicBezTo>
                <a:lnTo>
                  <a:pt x="1303254" y="2544881"/>
                </a:lnTo>
                <a:cubicBezTo>
                  <a:pt x="1289186" y="2540192"/>
                  <a:pt x="1273389" y="2539038"/>
                  <a:pt x="1261051" y="2530813"/>
                </a:cubicBezTo>
                <a:cubicBezTo>
                  <a:pt x="1246983" y="2521435"/>
                  <a:pt x="1235159" y="2507127"/>
                  <a:pt x="1218848" y="2502678"/>
                </a:cubicBezTo>
                <a:cubicBezTo>
                  <a:pt x="1182375" y="2492731"/>
                  <a:pt x="1143733" y="2493957"/>
                  <a:pt x="1106307" y="2488610"/>
                </a:cubicBezTo>
                <a:cubicBezTo>
                  <a:pt x="1078070" y="2484576"/>
                  <a:pt x="1050386" y="2476003"/>
                  <a:pt x="1021900" y="2474542"/>
                </a:cubicBezTo>
                <a:cubicBezTo>
                  <a:pt x="867288" y="2466613"/>
                  <a:pt x="712411" y="2465163"/>
                  <a:pt x="557667" y="2460474"/>
                </a:cubicBezTo>
                <a:cubicBezTo>
                  <a:pt x="475672" y="2433144"/>
                  <a:pt x="528730" y="2453040"/>
                  <a:pt x="402922" y="2390136"/>
                </a:cubicBezTo>
                <a:cubicBezTo>
                  <a:pt x="384165" y="2380758"/>
                  <a:pt x="366122" y="2369790"/>
                  <a:pt x="346651" y="2362001"/>
                </a:cubicBezTo>
                <a:lnTo>
                  <a:pt x="276313" y="2333865"/>
                </a:lnTo>
                <a:cubicBezTo>
                  <a:pt x="266934" y="2324487"/>
                  <a:pt x="259550" y="2312554"/>
                  <a:pt x="248177" y="2305730"/>
                </a:cubicBezTo>
                <a:cubicBezTo>
                  <a:pt x="235461" y="2298101"/>
                  <a:pt x="219604" y="2297503"/>
                  <a:pt x="205974" y="2291662"/>
                </a:cubicBezTo>
                <a:cubicBezTo>
                  <a:pt x="186699" y="2283401"/>
                  <a:pt x="167911" y="2273931"/>
                  <a:pt x="149703" y="2263527"/>
                </a:cubicBezTo>
                <a:cubicBezTo>
                  <a:pt x="73344" y="2219893"/>
                  <a:pt x="142675" y="2247116"/>
                  <a:pt x="65297" y="2221324"/>
                </a:cubicBezTo>
                <a:cubicBezTo>
                  <a:pt x="55919" y="2207256"/>
                  <a:pt x="47724" y="2192323"/>
                  <a:pt x="37162" y="2179121"/>
                </a:cubicBezTo>
                <a:cubicBezTo>
                  <a:pt x="28877" y="2168764"/>
                  <a:pt x="10672" y="2164146"/>
                  <a:pt x="9027" y="2150985"/>
                </a:cubicBezTo>
                <a:cubicBezTo>
                  <a:pt x="0" y="2078770"/>
                  <a:pt x="14677" y="2074996"/>
                  <a:pt x="51230" y="2038444"/>
                </a:cubicBezTo>
                <a:cubicBezTo>
                  <a:pt x="60608" y="2005619"/>
                  <a:pt x="65500" y="1971166"/>
                  <a:pt x="79365" y="1939970"/>
                </a:cubicBezTo>
                <a:cubicBezTo>
                  <a:pt x="84752" y="1927850"/>
                  <a:pt x="100676" y="1923207"/>
                  <a:pt x="107500" y="1911834"/>
                </a:cubicBezTo>
                <a:cubicBezTo>
                  <a:pt x="152799" y="1836336"/>
                  <a:pt x="79718" y="1897531"/>
                  <a:pt x="163771" y="1841496"/>
                </a:cubicBezTo>
                <a:cubicBezTo>
                  <a:pt x="173150" y="1850874"/>
                  <a:pt x="180534" y="1862807"/>
                  <a:pt x="191907" y="1869631"/>
                </a:cubicBezTo>
                <a:cubicBezTo>
                  <a:pt x="205315" y="1877676"/>
                  <a:pt x="281182" y="1895928"/>
                  <a:pt x="290380" y="1897767"/>
                </a:cubicBezTo>
                <a:cubicBezTo>
                  <a:pt x="377629" y="1915217"/>
                  <a:pt x="418509" y="1916206"/>
                  <a:pt x="515463" y="1925902"/>
                </a:cubicBezTo>
                <a:lnTo>
                  <a:pt x="684276" y="1982173"/>
                </a:lnTo>
                <a:cubicBezTo>
                  <a:pt x="698344" y="1986862"/>
                  <a:pt x="714141" y="1988016"/>
                  <a:pt x="726479" y="1996241"/>
                </a:cubicBezTo>
                <a:lnTo>
                  <a:pt x="768682" y="2024376"/>
                </a:lnTo>
                <a:cubicBezTo>
                  <a:pt x="876534" y="2019687"/>
                  <a:pt x="984580" y="2018283"/>
                  <a:pt x="1092239" y="2010308"/>
                </a:cubicBezTo>
                <a:cubicBezTo>
                  <a:pt x="1111520" y="2008880"/>
                  <a:pt x="1130739" y="2003857"/>
                  <a:pt x="1148510" y="1996241"/>
                </a:cubicBezTo>
                <a:cubicBezTo>
                  <a:pt x="1339393" y="1914434"/>
                  <a:pt x="1055095" y="2013309"/>
                  <a:pt x="1232916" y="1954038"/>
                </a:cubicBezTo>
                <a:cubicBezTo>
                  <a:pt x="1277501" y="1887159"/>
                  <a:pt x="1255706" y="1927871"/>
                  <a:pt x="1289187" y="1827428"/>
                </a:cubicBezTo>
                <a:lnTo>
                  <a:pt x="1303254" y="1785225"/>
                </a:lnTo>
                <a:cubicBezTo>
                  <a:pt x="1307943" y="1771157"/>
                  <a:pt x="1314414" y="1757563"/>
                  <a:pt x="1317322" y="1743022"/>
                </a:cubicBezTo>
                <a:lnTo>
                  <a:pt x="1331390" y="1672684"/>
                </a:lnTo>
                <a:cubicBezTo>
                  <a:pt x="1336079" y="1588278"/>
                  <a:pt x="1334972" y="1503349"/>
                  <a:pt x="1345457" y="1419465"/>
                </a:cubicBezTo>
                <a:cubicBezTo>
                  <a:pt x="1349136" y="1390037"/>
                  <a:pt x="1364215" y="1363194"/>
                  <a:pt x="1373593" y="1335059"/>
                </a:cubicBezTo>
                <a:lnTo>
                  <a:pt x="1387660" y="1292856"/>
                </a:lnTo>
                <a:cubicBezTo>
                  <a:pt x="1382971" y="1208450"/>
                  <a:pt x="1379838" y="1123943"/>
                  <a:pt x="1373593" y="1039638"/>
                </a:cubicBezTo>
                <a:cubicBezTo>
                  <a:pt x="1363683" y="905854"/>
                  <a:pt x="1367761" y="937736"/>
                  <a:pt x="1331390" y="828622"/>
                </a:cubicBezTo>
                <a:cubicBezTo>
                  <a:pt x="1326701" y="814554"/>
                  <a:pt x="1327807" y="796904"/>
                  <a:pt x="1317322" y="786419"/>
                </a:cubicBezTo>
                <a:cubicBezTo>
                  <a:pt x="1237321" y="706418"/>
                  <a:pt x="1314351" y="770865"/>
                  <a:pt x="1232916" y="730148"/>
                </a:cubicBezTo>
                <a:cubicBezTo>
                  <a:pt x="1217794" y="722587"/>
                  <a:pt x="1205835" y="709574"/>
                  <a:pt x="1190713" y="702013"/>
                </a:cubicBezTo>
                <a:cubicBezTo>
                  <a:pt x="1170201" y="691757"/>
                  <a:pt x="1053472" y="647930"/>
                  <a:pt x="1035968" y="645742"/>
                </a:cubicBezTo>
                <a:cubicBezTo>
                  <a:pt x="876665" y="625829"/>
                  <a:pt x="961045" y="635436"/>
                  <a:pt x="782750" y="617607"/>
                </a:cubicBezTo>
                <a:cubicBezTo>
                  <a:pt x="617883" y="562651"/>
                  <a:pt x="782490" y="611928"/>
                  <a:pt x="599870" y="575404"/>
                </a:cubicBezTo>
                <a:cubicBezTo>
                  <a:pt x="585329" y="572496"/>
                  <a:pt x="572422" y="562812"/>
                  <a:pt x="557667" y="561336"/>
                </a:cubicBezTo>
                <a:cubicBezTo>
                  <a:pt x="478209" y="553390"/>
                  <a:pt x="398233" y="551957"/>
                  <a:pt x="318516" y="547268"/>
                </a:cubicBezTo>
                <a:lnTo>
                  <a:pt x="234110" y="519133"/>
                </a:lnTo>
                <a:lnTo>
                  <a:pt x="191907" y="505065"/>
                </a:lnTo>
                <a:cubicBezTo>
                  <a:pt x="169620" y="482779"/>
                  <a:pt x="149703" y="471251"/>
                  <a:pt x="149703" y="434727"/>
                </a:cubicBezTo>
                <a:cubicBezTo>
                  <a:pt x="149703" y="419898"/>
                  <a:pt x="159697" y="406782"/>
                  <a:pt x="163771" y="392524"/>
                </a:cubicBezTo>
                <a:cubicBezTo>
                  <a:pt x="169781" y="371488"/>
                  <a:pt x="180663" y="316538"/>
                  <a:pt x="191907" y="294050"/>
                </a:cubicBezTo>
                <a:cubicBezTo>
                  <a:pt x="199468" y="278928"/>
                  <a:pt x="206840" y="262409"/>
                  <a:pt x="220042" y="251847"/>
                </a:cubicBezTo>
                <a:cubicBezTo>
                  <a:pt x="231621" y="242584"/>
                  <a:pt x="248177" y="242468"/>
                  <a:pt x="262245" y="237779"/>
                </a:cubicBezTo>
                <a:cubicBezTo>
                  <a:pt x="281002" y="242468"/>
                  <a:pt x="299182" y="251847"/>
                  <a:pt x="318516" y="251847"/>
                </a:cubicBezTo>
                <a:cubicBezTo>
                  <a:pt x="401489" y="251847"/>
                  <a:pt x="456992" y="244436"/>
                  <a:pt x="529531" y="223711"/>
                </a:cubicBezTo>
                <a:cubicBezTo>
                  <a:pt x="543789" y="219637"/>
                  <a:pt x="557666" y="214333"/>
                  <a:pt x="571734" y="209644"/>
                </a:cubicBezTo>
                <a:cubicBezTo>
                  <a:pt x="752373" y="89215"/>
                  <a:pt x="579340" y="193789"/>
                  <a:pt x="1106307" y="167441"/>
                </a:cubicBezTo>
                <a:cubicBezTo>
                  <a:pt x="1153089" y="165102"/>
                  <a:pt x="1219250" y="139172"/>
                  <a:pt x="1261051" y="125238"/>
                </a:cubicBezTo>
                <a:lnTo>
                  <a:pt x="1303254" y="111170"/>
                </a:lnTo>
                <a:cubicBezTo>
                  <a:pt x="1312633" y="101791"/>
                  <a:pt x="1321033" y="91320"/>
                  <a:pt x="1331390" y="83034"/>
                </a:cubicBezTo>
                <a:cubicBezTo>
                  <a:pt x="1356972" y="62568"/>
                  <a:pt x="1382952" y="46305"/>
                  <a:pt x="1415796" y="40831"/>
                </a:cubicBezTo>
                <a:cubicBezTo>
                  <a:pt x="1429672" y="38518"/>
                  <a:pt x="1443931" y="40831"/>
                  <a:pt x="1457999" y="40831"/>
                </a:cubicBezTo>
                <a:lnTo>
                  <a:pt x="1457999" y="4083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627784" y="6597352"/>
            <a:ext cx="1368152" cy="24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763428"/>
            <a:ext cx="5040610" cy="5094572"/>
          </a:xfrm>
          <a:prstGeom prst="rect">
            <a:avLst/>
          </a:prstGeom>
          <a:noFill/>
        </p:spPr>
      </p:pic>
      <p:sp>
        <p:nvSpPr>
          <p:cNvPr id="5" name="Espaço Reservado para Conteúdo 2"/>
          <p:cNvSpPr>
            <a:spLocks noGrp="1"/>
          </p:cNvSpPr>
          <p:nvPr>
            <p:ph type="title"/>
          </p:nvPr>
        </p:nvSpPr>
        <p:spPr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pt-BR" sz="2800" dirty="0" smtClean="0"/>
              <a:t>3. Qual </a:t>
            </a:r>
            <a:r>
              <a:rPr lang="pt-BR" sz="2800" dirty="0" smtClean="0"/>
              <a:t>nervo craniano é responsável pela inervação motora dos </a:t>
            </a:r>
            <a:r>
              <a:rPr lang="pt-BR" sz="2800" b="1" dirty="0" smtClean="0">
                <a:solidFill>
                  <a:srgbClr val="FF0000"/>
                </a:solidFill>
              </a:rPr>
              <a:t>músculos da mastigação</a:t>
            </a:r>
            <a:r>
              <a:rPr lang="pt-BR" sz="2800" b="1" dirty="0" smtClean="0">
                <a:solidFill>
                  <a:srgbClr val="FF0000"/>
                </a:solidFill>
              </a:rPr>
              <a:t>? </a:t>
            </a:r>
            <a:r>
              <a:rPr lang="pt-BR" sz="2800" dirty="0" smtClean="0"/>
              <a:t>Quais os músculos indicados pelos números 1 e 2?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32040" y="342900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2000" y="555962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2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57200" y="260648"/>
            <a:ext cx="8229600" cy="132474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Cite 3 músculos que participam na etapa 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voluntária da deglutição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pagina 940 -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492896"/>
            <a:ext cx="11737304" cy="3600400"/>
          </a:xfrm>
          <a:prstGeom prst="rect">
            <a:avLst/>
          </a:prstGeom>
          <a:noFill/>
        </p:spPr>
      </p:pic>
      <p:sp>
        <p:nvSpPr>
          <p:cNvPr id="6" name="Forma livre 5"/>
          <p:cNvSpPr/>
          <p:nvPr/>
        </p:nvSpPr>
        <p:spPr>
          <a:xfrm>
            <a:off x="6400800" y="2204863"/>
            <a:ext cx="3885515" cy="3615366"/>
          </a:xfrm>
          <a:custGeom>
            <a:avLst/>
            <a:gdLst>
              <a:gd name="connsiteX0" fmla="*/ 377371 w 3885515"/>
              <a:gd name="connsiteY0" fmla="*/ 1176966 h 3615366"/>
              <a:gd name="connsiteX1" fmla="*/ 377371 w 3885515"/>
              <a:gd name="connsiteY1" fmla="*/ 1176966 h 3615366"/>
              <a:gd name="connsiteX2" fmla="*/ 275771 w 3885515"/>
              <a:gd name="connsiteY2" fmla="*/ 1249537 h 3615366"/>
              <a:gd name="connsiteX3" fmla="*/ 203200 w 3885515"/>
              <a:gd name="connsiteY3" fmla="*/ 1322108 h 3615366"/>
              <a:gd name="connsiteX4" fmla="*/ 145143 w 3885515"/>
              <a:gd name="connsiteY4" fmla="*/ 1452737 h 3615366"/>
              <a:gd name="connsiteX5" fmla="*/ 101600 w 3885515"/>
              <a:gd name="connsiteY5" fmla="*/ 1467251 h 3615366"/>
              <a:gd name="connsiteX6" fmla="*/ 58057 w 3885515"/>
              <a:gd name="connsiteY6" fmla="*/ 1510794 h 3615366"/>
              <a:gd name="connsiteX7" fmla="*/ 14514 w 3885515"/>
              <a:gd name="connsiteY7" fmla="*/ 1539823 h 3615366"/>
              <a:gd name="connsiteX8" fmla="*/ 0 w 3885515"/>
              <a:gd name="connsiteY8" fmla="*/ 1583366 h 3615366"/>
              <a:gd name="connsiteX9" fmla="*/ 43543 w 3885515"/>
              <a:gd name="connsiteY9" fmla="*/ 1786566 h 3615366"/>
              <a:gd name="connsiteX10" fmla="*/ 72571 w 3885515"/>
              <a:gd name="connsiteY10" fmla="*/ 1830108 h 3615366"/>
              <a:gd name="connsiteX11" fmla="*/ 87086 w 3885515"/>
              <a:gd name="connsiteY11" fmla="*/ 1873651 h 3615366"/>
              <a:gd name="connsiteX12" fmla="*/ 145143 w 3885515"/>
              <a:gd name="connsiteY12" fmla="*/ 1960737 h 3615366"/>
              <a:gd name="connsiteX13" fmla="*/ 174171 w 3885515"/>
              <a:gd name="connsiteY13" fmla="*/ 2004280 h 3615366"/>
              <a:gd name="connsiteX14" fmla="*/ 188686 w 3885515"/>
              <a:gd name="connsiteY14" fmla="*/ 2120394 h 3615366"/>
              <a:gd name="connsiteX15" fmla="*/ 232229 w 3885515"/>
              <a:gd name="connsiteY15" fmla="*/ 2251023 h 3615366"/>
              <a:gd name="connsiteX16" fmla="*/ 246743 w 3885515"/>
              <a:gd name="connsiteY16" fmla="*/ 2294566 h 3615366"/>
              <a:gd name="connsiteX17" fmla="*/ 275771 w 3885515"/>
              <a:gd name="connsiteY17" fmla="*/ 2410680 h 3615366"/>
              <a:gd name="connsiteX18" fmla="*/ 290286 w 3885515"/>
              <a:gd name="connsiteY18" fmla="*/ 2962223 h 3615366"/>
              <a:gd name="connsiteX19" fmla="*/ 304800 w 3885515"/>
              <a:gd name="connsiteY19" fmla="*/ 3005766 h 3615366"/>
              <a:gd name="connsiteX20" fmla="*/ 348343 w 3885515"/>
              <a:gd name="connsiteY20" fmla="*/ 3034794 h 3615366"/>
              <a:gd name="connsiteX21" fmla="*/ 377371 w 3885515"/>
              <a:gd name="connsiteY21" fmla="*/ 3078337 h 3615366"/>
              <a:gd name="connsiteX22" fmla="*/ 522514 w 3885515"/>
              <a:gd name="connsiteY22" fmla="*/ 3121880 h 3615366"/>
              <a:gd name="connsiteX23" fmla="*/ 682171 w 3885515"/>
              <a:gd name="connsiteY23" fmla="*/ 3179937 h 3615366"/>
              <a:gd name="connsiteX24" fmla="*/ 725714 w 3885515"/>
              <a:gd name="connsiteY24" fmla="*/ 3194451 h 3615366"/>
              <a:gd name="connsiteX25" fmla="*/ 783771 w 3885515"/>
              <a:gd name="connsiteY25" fmla="*/ 3223480 h 3615366"/>
              <a:gd name="connsiteX26" fmla="*/ 885371 w 3885515"/>
              <a:gd name="connsiteY26" fmla="*/ 3252508 h 3615366"/>
              <a:gd name="connsiteX27" fmla="*/ 928914 w 3885515"/>
              <a:gd name="connsiteY27" fmla="*/ 3281537 h 3615366"/>
              <a:gd name="connsiteX28" fmla="*/ 986971 w 3885515"/>
              <a:gd name="connsiteY28" fmla="*/ 3296051 h 3615366"/>
              <a:gd name="connsiteX29" fmla="*/ 1103086 w 3885515"/>
              <a:gd name="connsiteY29" fmla="*/ 3325080 h 3615366"/>
              <a:gd name="connsiteX30" fmla="*/ 1219200 w 3885515"/>
              <a:gd name="connsiteY30" fmla="*/ 3339594 h 3615366"/>
              <a:gd name="connsiteX31" fmla="*/ 1277257 w 3885515"/>
              <a:gd name="connsiteY31" fmla="*/ 3354108 h 3615366"/>
              <a:gd name="connsiteX32" fmla="*/ 1393371 w 3885515"/>
              <a:gd name="connsiteY32" fmla="*/ 3368623 h 3615366"/>
              <a:gd name="connsiteX33" fmla="*/ 1480457 w 3885515"/>
              <a:gd name="connsiteY33" fmla="*/ 3397651 h 3615366"/>
              <a:gd name="connsiteX34" fmla="*/ 1524000 w 3885515"/>
              <a:gd name="connsiteY34" fmla="*/ 3412166 h 3615366"/>
              <a:gd name="connsiteX35" fmla="*/ 1596571 w 3885515"/>
              <a:gd name="connsiteY35" fmla="*/ 3426680 h 3615366"/>
              <a:gd name="connsiteX36" fmla="*/ 1654629 w 3885515"/>
              <a:gd name="connsiteY36" fmla="*/ 3441194 h 3615366"/>
              <a:gd name="connsiteX37" fmla="*/ 1698171 w 3885515"/>
              <a:gd name="connsiteY37" fmla="*/ 3455708 h 3615366"/>
              <a:gd name="connsiteX38" fmla="*/ 1988457 w 3885515"/>
              <a:gd name="connsiteY38" fmla="*/ 3470223 h 3615366"/>
              <a:gd name="connsiteX39" fmla="*/ 2046514 w 3885515"/>
              <a:gd name="connsiteY39" fmla="*/ 3499251 h 3615366"/>
              <a:gd name="connsiteX40" fmla="*/ 2278743 w 3885515"/>
              <a:gd name="connsiteY40" fmla="*/ 3542794 h 3615366"/>
              <a:gd name="connsiteX41" fmla="*/ 2322286 w 3885515"/>
              <a:gd name="connsiteY41" fmla="*/ 3571823 h 3615366"/>
              <a:gd name="connsiteX42" fmla="*/ 2394857 w 3885515"/>
              <a:gd name="connsiteY42" fmla="*/ 3586337 h 3615366"/>
              <a:gd name="connsiteX43" fmla="*/ 2496457 w 3885515"/>
              <a:gd name="connsiteY43" fmla="*/ 3615366 h 3615366"/>
              <a:gd name="connsiteX44" fmla="*/ 2627086 w 3885515"/>
              <a:gd name="connsiteY44" fmla="*/ 3571823 h 3615366"/>
              <a:gd name="connsiteX45" fmla="*/ 2699657 w 3885515"/>
              <a:gd name="connsiteY45" fmla="*/ 3528280 h 3615366"/>
              <a:gd name="connsiteX46" fmla="*/ 2801257 w 3885515"/>
              <a:gd name="connsiteY46" fmla="*/ 3484737 h 3615366"/>
              <a:gd name="connsiteX47" fmla="*/ 2888343 w 3885515"/>
              <a:gd name="connsiteY47" fmla="*/ 3426680 h 3615366"/>
              <a:gd name="connsiteX48" fmla="*/ 3033486 w 3885515"/>
              <a:gd name="connsiteY48" fmla="*/ 3368623 h 3615366"/>
              <a:gd name="connsiteX49" fmla="*/ 3149600 w 3885515"/>
              <a:gd name="connsiteY49" fmla="*/ 3310566 h 3615366"/>
              <a:gd name="connsiteX50" fmla="*/ 3193143 w 3885515"/>
              <a:gd name="connsiteY50" fmla="*/ 3296051 h 3615366"/>
              <a:gd name="connsiteX51" fmla="*/ 3367314 w 3885515"/>
              <a:gd name="connsiteY51" fmla="*/ 3281537 h 3615366"/>
              <a:gd name="connsiteX52" fmla="*/ 3410857 w 3885515"/>
              <a:gd name="connsiteY52" fmla="*/ 3223480 h 3615366"/>
              <a:gd name="connsiteX53" fmla="*/ 3454400 w 3885515"/>
              <a:gd name="connsiteY53" fmla="*/ 3150908 h 3615366"/>
              <a:gd name="connsiteX54" fmla="*/ 3556000 w 3885515"/>
              <a:gd name="connsiteY54" fmla="*/ 3063823 h 3615366"/>
              <a:gd name="connsiteX55" fmla="*/ 3599543 w 3885515"/>
              <a:gd name="connsiteY55" fmla="*/ 3005766 h 3615366"/>
              <a:gd name="connsiteX56" fmla="*/ 3657600 w 3885515"/>
              <a:gd name="connsiteY56" fmla="*/ 2904166 h 3615366"/>
              <a:gd name="connsiteX57" fmla="*/ 3672114 w 3885515"/>
              <a:gd name="connsiteY57" fmla="*/ 2715480 h 3615366"/>
              <a:gd name="connsiteX58" fmla="*/ 3686629 w 3885515"/>
              <a:gd name="connsiteY58" fmla="*/ 2207480 h 3615366"/>
              <a:gd name="connsiteX59" fmla="*/ 3730171 w 3885515"/>
              <a:gd name="connsiteY59" fmla="*/ 1989766 h 3615366"/>
              <a:gd name="connsiteX60" fmla="*/ 3759200 w 3885515"/>
              <a:gd name="connsiteY60" fmla="*/ 944737 h 3615366"/>
              <a:gd name="connsiteX61" fmla="*/ 3701143 w 3885515"/>
              <a:gd name="connsiteY61" fmla="*/ 480280 h 3615366"/>
              <a:gd name="connsiteX62" fmla="*/ 3556000 w 3885515"/>
              <a:gd name="connsiteY62" fmla="*/ 364166 h 3615366"/>
              <a:gd name="connsiteX63" fmla="*/ 3483429 w 3885515"/>
              <a:gd name="connsiteY63" fmla="*/ 306108 h 3615366"/>
              <a:gd name="connsiteX64" fmla="*/ 3265714 w 3885515"/>
              <a:gd name="connsiteY64" fmla="*/ 175480 h 3615366"/>
              <a:gd name="connsiteX65" fmla="*/ 2975429 w 3885515"/>
              <a:gd name="connsiteY65" fmla="*/ 59366 h 3615366"/>
              <a:gd name="connsiteX66" fmla="*/ 2888343 w 3885515"/>
              <a:gd name="connsiteY66" fmla="*/ 30337 h 3615366"/>
              <a:gd name="connsiteX67" fmla="*/ 2598057 w 3885515"/>
              <a:gd name="connsiteY67" fmla="*/ 1308 h 3615366"/>
              <a:gd name="connsiteX68" fmla="*/ 2002971 w 3885515"/>
              <a:gd name="connsiteY68" fmla="*/ 15823 h 3615366"/>
              <a:gd name="connsiteX69" fmla="*/ 1872343 w 3885515"/>
              <a:gd name="connsiteY69" fmla="*/ 59366 h 3615366"/>
              <a:gd name="connsiteX70" fmla="*/ 1741714 w 3885515"/>
              <a:gd name="connsiteY70" fmla="*/ 88394 h 3615366"/>
              <a:gd name="connsiteX71" fmla="*/ 1625600 w 3885515"/>
              <a:gd name="connsiteY71" fmla="*/ 117423 h 3615366"/>
              <a:gd name="connsiteX72" fmla="*/ 1509486 w 3885515"/>
              <a:gd name="connsiteY72" fmla="*/ 131937 h 3615366"/>
              <a:gd name="connsiteX73" fmla="*/ 1117600 w 3885515"/>
              <a:gd name="connsiteY73" fmla="*/ 160966 h 3615366"/>
              <a:gd name="connsiteX74" fmla="*/ 1016000 w 3885515"/>
              <a:gd name="connsiteY74" fmla="*/ 175480 h 3615366"/>
              <a:gd name="connsiteX75" fmla="*/ 928914 w 3885515"/>
              <a:gd name="connsiteY75" fmla="*/ 189994 h 3615366"/>
              <a:gd name="connsiteX76" fmla="*/ 754743 w 3885515"/>
              <a:gd name="connsiteY76" fmla="*/ 204508 h 3615366"/>
              <a:gd name="connsiteX77" fmla="*/ 609600 w 3885515"/>
              <a:gd name="connsiteY77" fmla="*/ 219023 h 3615366"/>
              <a:gd name="connsiteX78" fmla="*/ 566057 w 3885515"/>
              <a:gd name="connsiteY78" fmla="*/ 262566 h 3615366"/>
              <a:gd name="connsiteX79" fmla="*/ 522514 w 3885515"/>
              <a:gd name="connsiteY79" fmla="*/ 291594 h 3615366"/>
              <a:gd name="connsiteX80" fmla="*/ 478971 w 3885515"/>
              <a:gd name="connsiteY80" fmla="*/ 451251 h 3615366"/>
              <a:gd name="connsiteX81" fmla="*/ 464457 w 3885515"/>
              <a:gd name="connsiteY81" fmla="*/ 741537 h 3615366"/>
              <a:gd name="connsiteX82" fmla="*/ 406400 w 3885515"/>
              <a:gd name="connsiteY82" fmla="*/ 886680 h 3615366"/>
              <a:gd name="connsiteX83" fmla="*/ 391886 w 3885515"/>
              <a:gd name="connsiteY83" fmla="*/ 959251 h 3615366"/>
              <a:gd name="connsiteX84" fmla="*/ 362857 w 3885515"/>
              <a:gd name="connsiteY84" fmla="*/ 1046337 h 3615366"/>
              <a:gd name="connsiteX85" fmla="*/ 348343 w 3885515"/>
              <a:gd name="connsiteY85" fmla="*/ 1089880 h 3615366"/>
              <a:gd name="connsiteX86" fmla="*/ 319314 w 3885515"/>
              <a:gd name="connsiteY86" fmla="*/ 1191480 h 3615366"/>
              <a:gd name="connsiteX87" fmla="*/ 319314 w 3885515"/>
              <a:gd name="connsiteY87" fmla="*/ 1205994 h 3615366"/>
              <a:gd name="connsiteX88" fmla="*/ 319314 w 3885515"/>
              <a:gd name="connsiteY88" fmla="*/ 1205994 h 3615366"/>
              <a:gd name="connsiteX89" fmla="*/ 304800 w 3885515"/>
              <a:gd name="connsiteY89" fmla="*/ 1235023 h 361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885515" h="3615366">
                <a:moveTo>
                  <a:pt x="377371" y="1176966"/>
                </a:moveTo>
                <a:lnTo>
                  <a:pt x="377371" y="1176966"/>
                </a:lnTo>
                <a:cubicBezTo>
                  <a:pt x="343504" y="1201156"/>
                  <a:pt x="306877" y="1221887"/>
                  <a:pt x="275771" y="1249537"/>
                </a:cubicBezTo>
                <a:cubicBezTo>
                  <a:pt x="130633" y="1378548"/>
                  <a:pt x="367691" y="1212450"/>
                  <a:pt x="203200" y="1322108"/>
                </a:cubicBezTo>
                <a:cubicBezTo>
                  <a:pt x="194331" y="1348715"/>
                  <a:pt x="176506" y="1427646"/>
                  <a:pt x="145143" y="1452737"/>
                </a:cubicBezTo>
                <a:cubicBezTo>
                  <a:pt x="133196" y="1462294"/>
                  <a:pt x="116114" y="1462413"/>
                  <a:pt x="101600" y="1467251"/>
                </a:cubicBezTo>
                <a:cubicBezTo>
                  <a:pt x="87086" y="1481765"/>
                  <a:pt x="73826" y="1497653"/>
                  <a:pt x="58057" y="1510794"/>
                </a:cubicBezTo>
                <a:cubicBezTo>
                  <a:pt x="44656" y="1521961"/>
                  <a:pt x="25411" y="1526201"/>
                  <a:pt x="14514" y="1539823"/>
                </a:cubicBezTo>
                <a:cubicBezTo>
                  <a:pt x="4957" y="1551770"/>
                  <a:pt x="4838" y="1568852"/>
                  <a:pt x="0" y="1583366"/>
                </a:cubicBezTo>
                <a:cubicBezTo>
                  <a:pt x="6142" y="1632501"/>
                  <a:pt x="11724" y="1738838"/>
                  <a:pt x="43543" y="1786566"/>
                </a:cubicBezTo>
                <a:cubicBezTo>
                  <a:pt x="53219" y="1801080"/>
                  <a:pt x="64770" y="1814506"/>
                  <a:pt x="72571" y="1830108"/>
                </a:cubicBezTo>
                <a:cubicBezTo>
                  <a:pt x="79413" y="1843792"/>
                  <a:pt x="79656" y="1860277"/>
                  <a:pt x="87086" y="1873651"/>
                </a:cubicBezTo>
                <a:cubicBezTo>
                  <a:pt x="104029" y="1904149"/>
                  <a:pt x="125791" y="1931708"/>
                  <a:pt x="145143" y="1960737"/>
                </a:cubicBezTo>
                <a:lnTo>
                  <a:pt x="174171" y="2004280"/>
                </a:lnTo>
                <a:cubicBezTo>
                  <a:pt x="179009" y="2042985"/>
                  <a:pt x="180513" y="2082254"/>
                  <a:pt x="188686" y="2120394"/>
                </a:cubicBezTo>
                <a:cubicBezTo>
                  <a:pt x="188691" y="2120418"/>
                  <a:pt x="224968" y="2229240"/>
                  <a:pt x="232229" y="2251023"/>
                </a:cubicBezTo>
                <a:cubicBezTo>
                  <a:pt x="237067" y="2265537"/>
                  <a:pt x="243743" y="2279564"/>
                  <a:pt x="246743" y="2294566"/>
                </a:cubicBezTo>
                <a:cubicBezTo>
                  <a:pt x="264257" y="2382139"/>
                  <a:pt x="253456" y="2343734"/>
                  <a:pt x="275771" y="2410680"/>
                </a:cubicBezTo>
                <a:cubicBezTo>
                  <a:pt x="280609" y="2594528"/>
                  <a:pt x="281325" y="2778530"/>
                  <a:pt x="290286" y="2962223"/>
                </a:cubicBezTo>
                <a:cubicBezTo>
                  <a:pt x="291031" y="2977504"/>
                  <a:pt x="295243" y="2993819"/>
                  <a:pt x="304800" y="3005766"/>
                </a:cubicBezTo>
                <a:cubicBezTo>
                  <a:pt x="315697" y="3019387"/>
                  <a:pt x="333829" y="3025118"/>
                  <a:pt x="348343" y="3034794"/>
                </a:cubicBezTo>
                <a:cubicBezTo>
                  <a:pt x="358019" y="3049308"/>
                  <a:pt x="362579" y="3069092"/>
                  <a:pt x="377371" y="3078337"/>
                </a:cubicBezTo>
                <a:cubicBezTo>
                  <a:pt x="408952" y="3098075"/>
                  <a:pt x="483293" y="3110114"/>
                  <a:pt x="522514" y="3121880"/>
                </a:cubicBezTo>
                <a:cubicBezTo>
                  <a:pt x="624172" y="3152377"/>
                  <a:pt x="589828" y="3145308"/>
                  <a:pt x="682171" y="3179937"/>
                </a:cubicBezTo>
                <a:cubicBezTo>
                  <a:pt x="696496" y="3185309"/>
                  <a:pt x="711652" y="3188424"/>
                  <a:pt x="725714" y="3194451"/>
                </a:cubicBezTo>
                <a:cubicBezTo>
                  <a:pt x="745601" y="3202974"/>
                  <a:pt x="763884" y="3214957"/>
                  <a:pt x="783771" y="3223480"/>
                </a:cubicBezTo>
                <a:cubicBezTo>
                  <a:pt x="812920" y="3235973"/>
                  <a:pt x="855913" y="3245144"/>
                  <a:pt x="885371" y="3252508"/>
                </a:cubicBezTo>
                <a:cubicBezTo>
                  <a:pt x="899885" y="3262184"/>
                  <a:pt x="912880" y="3274665"/>
                  <a:pt x="928914" y="3281537"/>
                </a:cubicBezTo>
                <a:cubicBezTo>
                  <a:pt x="947249" y="3289395"/>
                  <a:pt x="967791" y="3290571"/>
                  <a:pt x="986971" y="3296051"/>
                </a:cubicBezTo>
                <a:cubicBezTo>
                  <a:pt x="1059090" y="3316657"/>
                  <a:pt x="1007171" y="3310324"/>
                  <a:pt x="1103086" y="3325080"/>
                </a:cubicBezTo>
                <a:cubicBezTo>
                  <a:pt x="1141638" y="3331011"/>
                  <a:pt x="1180725" y="3333182"/>
                  <a:pt x="1219200" y="3339594"/>
                </a:cubicBezTo>
                <a:cubicBezTo>
                  <a:pt x="1238877" y="3342873"/>
                  <a:pt x="1257581" y="3350829"/>
                  <a:pt x="1277257" y="3354108"/>
                </a:cubicBezTo>
                <a:cubicBezTo>
                  <a:pt x="1315732" y="3360521"/>
                  <a:pt x="1354666" y="3363785"/>
                  <a:pt x="1393371" y="3368623"/>
                </a:cubicBezTo>
                <a:lnTo>
                  <a:pt x="1480457" y="3397651"/>
                </a:lnTo>
                <a:cubicBezTo>
                  <a:pt x="1494971" y="3402489"/>
                  <a:pt x="1508998" y="3409166"/>
                  <a:pt x="1524000" y="3412166"/>
                </a:cubicBezTo>
                <a:cubicBezTo>
                  <a:pt x="1548190" y="3417004"/>
                  <a:pt x="1572489" y="3421329"/>
                  <a:pt x="1596571" y="3426680"/>
                </a:cubicBezTo>
                <a:cubicBezTo>
                  <a:pt x="1616044" y="3431007"/>
                  <a:pt x="1635448" y="3435714"/>
                  <a:pt x="1654629" y="3441194"/>
                </a:cubicBezTo>
                <a:cubicBezTo>
                  <a:pt x="1669339" y="3445397"/>
                  <a:pt x="1682929" y="3454383"/>
                  <a:pt x="1698171" y="3455708"/>
                </a:cubicBezTo>
                <a:cubicBezTo>
                  <a:pt x="1794690" y="3464101"/>
                  <a:pt x="1891695" y="3465385"/>
                  <a:pt x="1988457" y="3470223"/>
                </a:cubicBezTo>
                <a:cubicBezTo>
                  <a:pt x="2007809" y="3479899"/>
                  <a:pt x="2025524" y="3494003"/>
                  <a:pt x="2046514" y="3499251"/>
                </a:cubicBezTo>
                <a:cubicBezTo>
                  <a:pt x="2122921" y="3518353"/>
                  <a:pt x="2278743" y="3542794"/>
                  <a:pt x="2278743" y="3542794"/>
                </a:cubicBezTo>
                <a:cubicBezTo>
                  <a:pt x="2293257" y="3552470"/>
                  <a:pt x="2305953" y="3565698"/>
                  <a:pt x="2322286" y="3571823"/>
                </a:cubicBezTo>
                <a:cubicBezTo>
                  <a:pt x="2345385" y="3580485"/>
                  <a:pt x="2370775" y="3580986"/>
                  <a:pt x="2394857" y="3586337"/>
                </a:cubicBezTo>
                <a:cubicBezTo>
                  <a:pt x="2449535" y="3598488"/>
                  <a:pt x="2447965" y="3599201"/>
                  <a:pt x="2496457" y="3615366"/>
                </a:cubicBezTo>
                <a:cubicBezTo>
                  <a:pt x="2551888" y="3601507"/>
                  <a:pt x="2572435" y="3599148"/>
                  <a:pt x="2627086" y="3571823"/>
                </a:cubicBezTo>
                <a:cubicBezTo>
                  <a:pt x="2652318" y="3559207"/>
                  <a:pt x="2674425" y="3540896"/>
                  <a:pt x="2699657" y="3528280"/>
                </a:cubicBezTo>
                <a:cubicBezTo>
                  <a:pt x="2732613" y="3511802"/>
                  <a:pt x="2768815" y="3502206"/>
                  <a:pt x="2801257" y="3484737"/>
                </a:cubicBezTo>
                <a:cubicBezTo>
                  <a:pt x="2831975" y="3468197"/>
                  <a:pt x="2857138" y="3442282"/>
                  <a:pt x="2888343" y="3426680"/>
                </a:cubicBezTo>
                <a:cubicBezTo>
                  <a:pt x="2934950" y="3403377"/>
                  <a:pt x="2986879" y="3391926"/>
                  <a:pt x="3033486" y="3368623"/>
                </a:cubicBezTo>
                <a:cubicBezTo>
                  <a:pt x="3072191" y="3349271"/>
                  <a:pt x="3108548" y="3324251"/>
                  <a:pt x="3149600" y="3310566"/>
                </a:cubicBezTo>
                <a:cubicBezTo>
                  <a:pt x="3164114" y="3305728"/>
                  <a:pt x="3177978" y="3298073"/>
                  <a:pt x="3193143" y="3296051"/>
                </a:cubicBezTo>
                <a:cubicBezTo>
                  <a:pt x="3250890" y="3288351"/>
                  <a:pt x="3309257" y="3286375"/>
                  <a:pt x="3367314" y="3281537"/>
                </a:cubicBezTo>
                <a:cubicBezTo>
                  <a:pt x="3381828" y="3262185"/>
                  <a:pt x="3397439" y="3243608"/>
                  <a:pt x="3410857" y="3223480"/>
                </a:cubicBezTo>
                <a:cubicBezTo>
                  <a:pt x="3426506" y="3200007"/>
                  <a:pt x="3437473" y="3173477"/>
                  <a:pt x="3454400" y="3150908"/>
                </a:cubicBezTo>
                <a:cubicBezTo>
                  <a:pt x="3501793" y="3087717"/>
                  <a:pt x="3497144" y="3122679"/>
                  <a:pt x="3556000" y="3063823"/>
                </a:cubicBezTo>
                <a:cubicBezTo>
                  <a:pt x="3573105" y="3046718"/>
                  <a:pt x="3585483" y="3025451"/>
                  <a:pt x="3599543" y="3005766"/>
                </a:cubicBezTo>
                <a:cubicBezTo>
                  <a:pt x="3633732" y="2957901"/>
                  <a:pt x="3629254" y="2960856"/>
                  <a:pt x="3657600" y="2904166"/>
                </a:cubicBezTo>
                <a:cubicBezTo>
                  <a:pt x="3662438" y="2841271"/>
                  <a:pt x="3669488" y="2778506"/>
                  <a:pt x="3672114" y="2715480"/>
                </a:cubicBezTo>
                <a:cubicBezTo>
                  <a:pt x="3679166" y="2546224"/>
                  <a:pt x="3673120" y="2376343"/>
                  <a:pt x="3686629" y="2207480"/>
                </a:cubicBezTo>
                <a:cubicBezTo>
                  <a:pt x="3692531" y="2133707"/>
                  <a:pt x="3715657" y="2062337"/>
                  <a:pt x="3730171" y="1989766"/>
                </a:cubicBezTo>
                <a:cubicBezTo>
                  <a:pt x="3753797" y="1564510"/>
                  <a:pt x="3759200" y="1525407"/>
                  <a:pt x="3759200" y="944737"/>
                </a:cubicBezTo>
                <a:cubicBezTo>
                  <a:pt x="3759200" y="484505"/>
                  <a:pt x="3885515" y="541736"/>
                  <a:pt x="3701143" y="480280"/>
                </a:cubicBezTo>
                <a:cubicBezTo>
                  <a:pt x="3623333" y="376534"/>
                  <a:pt x="3696120" y="457580"/>
                  <a:pt x="3556000" y="364166"/>
                </a:cubicBezTo>
                <a:cubicBezTo>
                  <a:pt x="3530224" y="346982"/>
                  <a:pt x="3509403" y="322991"/>
                  <a:pt x="3483429" y="306108"/>
                </a:cubicBezTo>
                <a:cubicBezTo>
                  <a:pt x="3412470" y="259984"/>
                  <a:pt x="3343836" y="208031"/>
                  <a:pt x="3265714" y="175480"/>
                </a:cubicBezTo>
                <a:cubicBezTo>
                  <a:pt x="3186491" y="142470"/>
                  <a:pt x="3062953" y="88541"/>
                  <a:pt x="2975429" y="59366"/>
                </a:cubicBezTo>
                <a:cubicBezTo>
                  <a:pt x="2946400" y="49690"/>
                  <a:pt x="2918586" y="34990"/>
                  <a:pt x="2888343" y="30337"/>
                </a:cubicBezTo>
                <a:cubicBezTo>
                  <a:pt x="2792229" y="15550"/>
                  <a:pt x="2598057" y="1308"/>
                  <a:pt x="2598057" y="1308"/>
                </a:cubicBezTo>
                <a:cubicBezTo>
                  <a:pt x="2399695" y="6146"/>
                  <a:pt x="2200760" y="0"/>
                  <a:pt x="2002971" y="15823"/>
                </a:cubicBezTo>
                <a:cubicBezTo>
                  <a:pt x="1957219" y="19483"/>
                  <a:pt x="1917350" y="50365"/>
                  <a:pt x="1872343" y="59366"/>
                </a:cubicBezTo>
                <a:cubicBezTo>
                  <a:pt x="1822458" y="69343"/>
                  <a:pt x="1789543" y="74729"/>
                  <a:pt x="1741714" y="88394"/>
                </a:cubicBezTo>
                <a:cubicBezTo>
                  <a:pt x="1669605" y="108996"/>
                  <a:pt x="1721497" y="102669"/>
                  <a:pt x="1625600" y="117423"/>
                </a:cubicBezTo>
                <a:cubicBezTo>
                  <a:pt x="1587048" y="123354"/>
                  <a:pt x="1548349" y="128606"/>
                  <a:pt x="1509486" y="131937"/>
                </a:cubicBezTo>
                <a:cubicBezTo>
                  <a:pt x="1378978" y="143123"/>
                  <a:pt x="1247270" y="142442"/>
                  <a:pt x="1117600" y="160966"/>
                </a:cubicBezTo>
                <a:lnTo>
                  <a:pt x="1016000" y="175480"/>
                </a:lnTo>
                <a:cubicBezTo>
                  <a:pt x="986913" y="179955"/>
                  <a:pt x="958163" y="186744"/>
                  <a:pt x="928914" y="189994"/>
                </a:cubicBezTo>
                <a:cubicBezTo>
                  <a:pt x="871012" y="196427"/>
                  <a:pt x="812762" y="199233"/>
                  <a:pt x="754743" y="204508"/>
                </a:cubicBezTo>
                <a:lnTo>
                  <a:pt x="609600" y="219023"/>
                </a:lnTo>
                <a:cubicBezTo>
                  <a:pt x="595086" y="233537"/>
                  <a:pt x="581826" y="249425"/>
                  <a:pt x="566057" y="262566"/>
                </a:cubicBezTo>
                <a:cubicBezTo>
                  <a:pt x="552656" y="273733"/>
                  <a:pt x="531759" y="276802"/>
                  <a:pt x="522514" y="291594"/>
                </a:cubicBezTo>
                <a:cubicBezTo>
                  <a:pt x="500852" y="326254"/>
                  <a:pt x="487259" y="409811"/>
                  <a:pt x="478971" y="451251"/>
                </a:cubicBezTo>
                <a:cubicBezTo>
                  <a:pt x="474133" y="548013"/>
                  <a:pt x="475562" y="645293"/>
                  <a:pt x="464457" y="741537"/>
                </a:cubicBezTo>
                <a:cubicBezTo>
                  <a:pt x="459076" y="788172"/>
                  <a:pt x="427554" y="844372"/>
                  <a:pt x="406400" y="886680"/>
                </a:cubicBezTo>
                <a:cubicBezTo>
                  <a:pt x="401562" y="910870"/>
                  <a:pt x="398377" y="935451"/>
                  <a:pt x="391886" y="959251"/>
                </a:cubicBezTo>
                <a:cubicBezTo>
                  <a:pt x="383835" y="988772"/>
                  <a:pt x="372533" y="1017308"/>
                  <a:pt x="362857" y="1046337"/>
                </a:cubicBezTo>
                <a:lnTo>
                  <a:pt x="348343" y="1089880"/>
                </a:lnTo>
                <a:cubicBezTo>
                  <a:pt x="334511" y="1131377"/>
                  <a:pt x="328426" y="1145923"/>
                  <a:pt x="319314" y="1191480"/>
                </a:cubicBezTo>
                <a:cubicBezTo>
                  <a:pt x="318365" y="1196224"/>
                  <a:pt x="319314" y="1201156"/>
                  <a:pt x="319314" y="1205994"/>
                </a:cubicBezTo>
                <a:lnTo>
                  <a:pt x="319314" y="1205994"/>
                </a:lnTo>
                <a:lnTo>
                  <a:pt x="304800" y="1235023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489422"/>
          </a:xfrm>
          <a:solidFill>
            <a:schemeClr val="accent3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APLICADA À NUTRIÇÃO</a:t>
            </a:r>
          </a:p>
          <a:p>
            <a:pPr>
              <a:lnSpc>
                <a:spcPct val="120000"/>
              </a:lnSpc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 </a:t>
            </a:r>
            <a:r>
              <a:rPr lang="pt-BR" sz="9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estômago, intestino delgado (duodeno), fígado e </a:t>
            </a:r>
            <a:r>
              <a:rPr lang="pt-BR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pâncreas.</a:t>
            </a:r>
          </a:p>
          <a:p>
            <a:pPr>
              <a:lnSpc>
                <a:spcPct val="120000"/>
              </a:lnSpc>
              <a:defRPr/>
            </a:pPr>
            <a:endParaRPr lang="pt-BR" sz="9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411413" y="692150"/>
            <a:ext cx="4464050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419872" y="692696"/>
            <a:ext cx="2664296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RNM 4000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pt-BR" sz="2400" b="1" dirty="0" smtClean="0">
                <a:latin typeface="Arial" charset="0"/>
                <a:cs typeface="Arial" charset="0"/>
              </a:rPr>
              <a:t>1. Estômago</a:t>
            </a:r>
            <a:r>
              <a:rPr lang="pt-BR" sz="2400" b="1" dirty="0">
                <a:latin typeface="Arial" charset="0"/>
                <a:cs typeface="Arial" charset="0"/>
              </a:rPr>
              <a:t>: </a:t>
            </a:r>
            <a:r>
              <a:rPr 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localização.</a:t>
            </a:r>
            <a:endParaRPr lang="pt-BR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Picture 3" descr="show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16" y="1196353"/>
            <a:ext cx="4407600" cy="501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5877272"/>
            <a:ext cx="40324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464496" y="2276872"/>
            <a:ext cx="457200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pt-BR" dirty="0" smtClean="0"/>
              <a:t>Capacidade em média 1500 ml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74" y="1196752"/>
            <a:ext cx="408788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4860032" y="3140968"/>
            <a:ext cx="34563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923928" y="6021288"/>
            <a:ext cx="93610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Resultado de imagem para VARIAÇÕES DE POSIÇAO FORMA DO ESTOMA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524" y="3068960"/>
            <a:ext cx="4853147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tângulo 13"/>
          <p:cNvSpPr/>
          <p:nvPr/>
        </p:nvSpPr>
        <p:spPr>
          <a:xfrm>
            <a:off x="3555504" y="6381328"/>
            <a:ext cx="562500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148064" y="3068960"/>
            <a:ext cx="302433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eta para baixo 1"/>
          <p:cNvSpPr/>
          <p:nvPr/>
        </p:nvSpPr>
        <p:spPr>
          <a:xfrm>
            <a:off x="4788024" y="4221088"/>
            <a:ext cx="288032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78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pt-BR" sz="2400" b="1" dirty="0" smtClean="0">
                <a:latin typeface="Arial" charset="0"/>
                <a:cs typeface="Arial" charset="0"/>
              </a:rPr>
              <a:t>Divisões e túnicas</a:t>
            </a:r>
            <a:endParaRPr lang="pt-BR" sz="2400" b="1" dirty="0">
              <a:latin typeface="Arial" charset="0"/>
              <a:cs typeface="Arial" charset="0"/>
            </a:endParaRPr>
          </a:p>
        </p:txBody>
      </p:sp>
      <p:pic>
        <p:nvPicPr>
          <p:cNvPr id="9" name="Picture 3" descr="lamina - 258 - 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6171" y="936451"/>
            <a:ext cx="7488237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F:\ABDOME 2014\estomagoestrutura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9392"/>
            <a:ext cx="7273925" cy="558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www.iqb.es/diccio/c/images/orificiocardiasnorm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9"/>
            <a:ext cx="3960440" cy="353154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6588224" y="6021288"/>
            <a:ext cx="223224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Ondas de mistura</a:t>
            </a:r>
            <a:endParaRPr lang="pt-BR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08721"/>
            <a:ext cx="4400701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764704"/>
            <a:ext cx="4464495" cy="3648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8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mina - 259 - 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3" y="692150"/>
            <a:ext cx="4270375" cy="5510213"/>
          </a:xfr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sz="half" idx="2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18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400" b="1" dirty="0" smtClean="0">
                <a:solidFill>
                  <a:srgbClr val="FF0000"/>
                </a:solidFill>
              </a:rPr>
              <a:t>Mucosa gástrica: </a:t>
            </a:r>
            <a:r>
              <a:rPr lang="pt-BR" sz="2400" b="1" dirty="0" smtClean="0"/>
              <a:t>produção do suco gástrico</a:t>
            </a:r>
          </a:p>
          <a:p>
            <a:pPr eaLnBrk="1" hangingPunct="1"/>
            <a:r>
              <a:rPr lang="pt-BR" sz="1800" b="1" dirty="0" smtClean="0"/>
              <a:t>Células mucosas;</a:t>
            </a:r>
          </a:p>
          <a:p>
            <a:pPr eaLnBrk="1" hangingPunct="1"/>
            <a:r>
              <a:rPr lang="pt-BR" sz="1800" b="1" dirty="0" smtClean="0"/>
              <a:t>Células zimogênicas (</a:t>
            </a:r>
            <a:r>
              <a:rPr lang="pt-BR" sz="1800" b="1" dirty="0" err="1" smtClean="0"/>
              <a:t>pepsinogênio</a:t>
            </a:r>
            <a:r>
              <a:rPr lang="pt-BR" sz="1800" b="1" dirty="0" smtClean="0"/>
              <a:t> e </a:t>
            </a:r>
            <a:r>
              <a:rPr lang="pt-BR" sz="1800" b="1" dirty="0" err="1" smtClean="0"/>
              <a:t>lipase</a:t>
            </a:r>
            <a:r>
              <a:rPr lang="pt-BR" sz="1800" b="1" dirty="0" smtClean="0"/>
              <a:t>);</a:t>
            </a:r>
          </a:p>
          <a:p>
            <a:pPr eaLnBrk="1" hangingPunct="1"/>
            <a:r>
              <a:rPr lang="pt-BR" sz="1800" b="1" dirty="0" smtClean="0"/>
              <a:t>Células parietais (ácido clorídrico).</a:t>
            </a:r>
          </a:p>
          <a:p>
            <a:pPr eaLnBrk="1" hangingPunct="1">
              <a:buFont typeface="Wingdings" pitchFamily="2" charset="2"/>
              <a:buNone/>
            </a:pPr>
            <a:endParaRPr lang="pt-BR" sz="1800" b="1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b="1" dirty="0" smtClean="0"/>
          </a:p>
          <a:p>
            <a:pPr eaLnBrk="1" hangingPunct="1">
              <a:buFont typeface="Wingdings" pitchFamily="2" charset="2"/>
              <a:buNone/>
            </a:pPr>
            <a:endParaRPr lang="pt-BR" sz="1800" b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pt-BR" b="1" dirty="0" smtClean="0">
                <a:solidFill>
                  <a:schemeClr val="accent1"/>
                </a:solidFill>
              </a:rPr>
              <a:t>QUIMO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 flipH="1">
            <a:off x="2555875" y="4000500"/>
            <a:ext cx="2159000" cy="5810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893" name="Line 5"/>
          <p:cNvSpPr>
            <a:spLocks noChangeShapeType="1"/>
          </p:cNvSpPr>
          <p:nvPr/>
        </p:nvSpPr>
        <p:spPr bwMode="auto">
          <a:xfrm flipH="1">
            <a:off x="2571750" y="2857500"/>
            <a:ext cx="2160588" cy="1295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500313" y="3286125"/>
            <a:ext cx="2232025" cy="20875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6588125" y="4138613"/>
            <a:ext cx="0" cy="647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79388" y="1196975"/>
            <a:ext cx="2016125" cy="369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err="1">
                <a:latin typeface="Arial" pitchFamily="34" charset="0"/>
                <a:cs typeface="Arial" pitchFamily="34" charset="0"/>
              </a:rPr>
              <a:t>Gastrina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1547813" y="1557338"/>
            <a:ext cx="936625" cy="11509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3" grpId="0" animBg="1"/>
      <p:bldP spid="37894" grpId="0" animBg="1"/>
      <p:bldP spid="37895" grpId="0" animBg="1"/>
      <p:bldP spid="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611</Words>
  <Application>Microsoft Office PowerPoint</Application>
  <PresentationFormat>Apresentação na tela (4:3)</PresentationFormat>
  <Paragraphs>104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3. Qual nervo craniano é responsável pela inervação motora dos músculos da mastigação? Quais os músculos indicados pelos números 1 e 2?</vt:lpstr>
      <vt:lpstr>Slide 5</vt:lpstr>
      <vt:lpstr>Slide 6</vt:lpstr>
      <vt:lpstr>1. Estômago: localização.</vt:lpstr>
      <vt:lpstr>Divisões e túnicas</vt:lpstr>
      <vt:lpstr>Slide 9</vt:lpstr>
      <vt:lpstr> Relações peritoneais</vt:lpstr>
      <vt:lpstr> Localização, limites e partes</vt:lpstr>
      <vt:lpstr>Slide 12</vt:lpstr>
      <vt:lpstr>GLÂNDULAS ACESSÓRIAS 3. Fígado Localização</vt:lpstr>
      <vt:lpstr>ANATOMIA DO FÍGADO: faces, lobos e ligamentos</vt:lpstr>
      <vt:lpstr>Face visceral: lobos, hilo, fissuras e pedículo</vt:lpstr>
      <vt:lpstr> SEGMENTAÇÃO HEPÁTICA </vt:lpstr>
      <vt:lpstr>Slide 17</vt:lpstr>
      <vt:lpstr> Hilo e Pedículo hepático: artéria hepática própria, veia porta e ducto colédoco</vt:lpstr>
      <vt:lpstr>Sistema porta-hepático: leito capilar mesentérico – v. porta – capilares sinusóides do fígado CIRCULAÇÃO FUNCIONAL</vt:lpstr>
      <vt:lpstr>Slide 20</vt:lpstr>
      <vt:lpstr>Porção exócrina: ductos pancreáticos principal e acessório </vt:lpstr>
      <vt:lpstr>Slide 22</vt:lpstr>
      <vt:lpstr>Relações peritoneais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15</cp:revision>
  <dcterms:created xsi:type="dcterms:W3CDTF">2019-04-09T19:29:37Z</dcterms:created>
  <dcterms:modified xsi:type="dcterms:W3CDTF">2019-05-14T02:50:29Z</dcterms:modified>
</cp:coreProperties>
</file>