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0" r:id="rId1"/>
  </p:sldMasterIdLst>
  <p:notesMasterIdLst>
    <p:notesMasterId r:id="rId37"/>
  </p:notesMasterIdLst>
  <p:handoutMasterIdLst>
    <p:handoutMasterId r:id="rId38"/>
  </p:handoutMasterIdLst>
  <p:sldIdLst>
    <p:sldId id="324" r:id="rId2"/>
    <p:sldId id="326" r:id="rId3"/>
    <p:sldId id="377" r:id="rId4"/>
    <p:sldId id="1072" r:id="rId5"/>
    <p:sldId id="1088" r:id="rId6"/>
    <p:sldId id="1089" r:id="rId7"/>
    <p:sldId id="1073" r:id="rId8"/>
    <p:sldId id="1100" r:id="rId9"/>
    <p:sldId id="378" r:id="rId10"/>
    <p:sldId id="1101" r:id="rId11"/>
    <p:sldId id="258" r:id="rId12"/>
    <p:sldId id="1076" r:id="rId13"/>
    <p:sldId id="1075" r:id="rId14"/>
    <p:sldId id="261" r:id="rId15"/>
    <p:sldId id="918" r:id="rId16"/>
    <p:sldId id="919" r:id="rId17"/>
    <p:sldId id="920" r:id="rId18"/>
    <p:sldId id="274" r:id="rId19"/>
    <p:sldId id="929" r:id="rId20"/>
    <p:sldId id="275" r:id="rId21"/>
    <p:sldId id="925" r:id="rId22"/>
    <p:sldId id="926" r:id="rId23"/>
    <p:sldId id="927" r:id="rId24"/>
    <p:sldId id="928" r:id="rId25"/>
    <p:sldId id="930" r:id="rId26"/>
    <p:sldId id="931" r:id="rId27"/>
    <p:sldId id="1085" r:id="rId28"/>
    <p:sldId id="259" r:id="rId29"/>
    <p:sldId id="1079" r:id="rId30"/>
    <p:sldId id="1081" r:id="rId31"/>
    <p:sldId id="1082" r:id="rId32"/>
    <p:sldId id="1083" r:id="rId33"/>
    <p:sldId id="1084" r:id="rId34"/>
    <p:sldId id="1090" r:id="rId35"/>
    <p:sldId id="110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734"/>
    <a:srgbClr val="005493"/>
    <a:srgbClr val="839831"/>
    <a:srgbClr val="008F00"/>
    <a:srgbClr val="FFFF00"/>
    <a:srgbClr val="FFC800"/>
    <a:srgbClr val="E57D09"/>
    <a:srgbClr val="FFCC00"/>
    <a:srgbClr val="E2B200"/>
    <a:srgbClr val="516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F11C5-906E-44C1-B1E7-AEA24B30A706}" v="2" dt="2020-03-17T17:31:0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4015" autoAdjust="0"/>
  </p:normalViewPr>
  <p:slideViewPr>
    <p:cSldViewPr snapToGrid="0">
      <p:cViewPr varScale="1">
        <p:scale>
          <a:sx n="96" d="100"/>
          <a:sy n="96" d="100"/>
        </p:scale>
        <p:origin x="91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213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 Luiz Silva Peruzzo" userId="c706084c09f13c18" providerId="LiveId" clId="{9D2F11C5-906E-44C1-B1E7-AEA24B30A706}"/>
    <pc:docChg chg="custSel delSld modSld delMainMaster">
      <pc:chgData name="André Luiz Silva Peruzzo" userId="c706084c09f13c18" providerId="LiveId" clId="{9D2F11C5-906E-44C1-B1E7-AEA24B30A706}" dt="2020-03-17T17:31:06.522" v="13"/>
      <pc:docMkLst>
        <pc:docMk/>
      </pc:docMkLst>
      <pc:sldChg chg="addSp delSp modSp delAnim modAnim">
        <pc:chgData name="André Luiz Silva Peruzzo" userId="c706084c09f13c18" providerId="LiveId" clId="{9D2F11C5-906E-44C1-B1E7-AEA24B30A706}" dt="2020-03-17T17:31:06.522" v="13"/>
        <pc:sldMkLst>
          <pc:docMk/>
          <pc:sldMk cId="4046570029" sldId="324"/>
        </pc:sldMkLst>
        <pc:spChg chg="add del">
          <ac:chgData name="André Luiz Silva Peruzzo" userId="c706084c09f13c18" providerId="LiveId" clId="{9D2F11C5-906E-44C1-B1E7-AEA24B30A706}" dt="2020-03-17T17:31:06.131" v="12" actId="478"/>
          <ac:spMkLst>
            <pc:docMk/>
            <pc:sldMk cId="4046570029" sldId="324"/>
            <ac:spMk id="13" creationId="{08B84976-CA54-4D1B-B1FF-974EB1E51DEB}"/>
          </ac:spMkLst>
        </pc:spChg>
        <pc:spChg chg="add">
          <ac:chgData name="André Luiz Silva Peruzzo" userId="c706084c09f13c18" providerId="LiveId" clId="{9D2F11C5-906E-44C1-B1E7-AEA24B30A706}" dt="2020-03-17T17:31:06.522" v="13"/>
          <ac:spMkLst>
            <pc:docMk/>
            <pc:sldMk cId="4046570029" sldId="324"/>
            <ac:spMk id="14" creationId="{3467016D-CE6F-402A-9035-CAA1CC234A87}"/>
          </ac:spMkLst>
        </pc:spChg>
        <pc:spChg chg="mod">
          <ac:chgData name="André Luiz Silva Peruzzo" userId="c706084c09f13c18" providerId="LiveId" clId="{9D2F11C5-906E-44C1-B1E7-AEA24B30A706}" dt="2020-03-17T17:29:32.885" v="5" actId="20577"/>
          <ac:spMkLst>
            <pc:docMk/>
            <pc:sldMk cId="4046570029" sldId="324"/>
            <ac:spMk id="35" creationId="{6E169ED0-4096-4E88-BC9A-C0F7CD49CA8F}"/>
          </ac:spMkLst>
        </pc:spChg>
        <pc:spChg chg="del">
          <ac:chgData name="André Luiz Silva Peruzzo" userId="c706084c09f13c18" providerId="LiveId" clId="{9D2F11C5-906E-44C1-B1E7-AEA24B30A706}" dt="2020-03-17T17:29:29.721" v="0" actId="478"/>
          <ac:spMkLst>
            <pc:docMk/>
            <pc:sldMk cId="4046570029" sldId="324"/>
            <ac:spMk id="37" creationId="{6E634B8C-CCB5-4DE8-83BB-B720DFD1A56F}"/>
          </ac:spMkLst>
        </pc:spChg>
      </pc:sldChg>
      <pc:sldChg chg="del">
        <pc:chgData name="André Luiz Silva Peruzzo" userId="c706084c09f13c18" providerId="LiveId" clId="{9D2F11C5-906E-44C1-B1E7-AEA24B30A706}" dt="2020-03-17T17:29:35.936" v="6" actId="47"/>
        <pc:sldMkLst>
          <pc:docMk/>
          <pc:sldMk cId="1269752716" sldId="325"/>
        </pc:sldMkLst>
      </pc:sldChg>
      <pc:sldChg chg="modSp">
        <pc:chgData name="André Luiz Silva Peruzzo" userId="c706084c09f13c18" providerId="LiveId" clId="{9D2F11C5-906E-44C1-B1E7-AEA24B30A706}" dt="2020-03-17T17:29:38.668" v="8" actId="20577"/>
        <pc:sldMkLst>
          <pc:docMk/>
          <pc:sldMk cId="2128321694" sldId="326"/>
        </pc:sldMkLst>
        <pc:spChg chg="mod">
          <ac:chgData name="André Luiz Silva Peruzzo" userId="c706084c09f13c18" providerId="LiveId" clId="{9D2F11C5-906E-44C1-B1E7-AEA24B30A706}" dt="2020-03-17T17:29:38.668" v="8" actId="20577"/>
          <ac:spMkLst>
            <pc:docMk/>
            <pc:sldMk cId="2128321694" sldId="326"/>
            <ac:spMk id="20" creationId="{3FEC0FB3-DBB5-44CE-8E19-7345AD19F4C5}"/>
          </ac:spMkLst>
        </pc:spChg>
      </pc:sldChg>
      <pc:sldChg chg="del">
        <pc:chgData name="André Luiz Silva Peruzzo" userId="c706084c09f13c18" providerId="LiveId" clId="{9D2F11C5-906E-44C1-B1E7-AEA24B30A706}" dt="2020-03-17T17:30:00.425" v="9" actId="47"/>
        <pc:sldMkLst>
          <pc:docMk/>
          <pc:sldMk cId="1479249495" sldId="1078"/>
        </pc:sldMkLst>
      </pc:sldChg>
      <pc:sldChg chg="del">
        <pc:chgData name="André Luiz Silva Peruzzo" userId="c706084c09f13c18" providerId="LiveId" clId="{9D2F11C5-906E-44C1-B1E7-AEA24B30A706}" dt="2020-03-17T17:30:52.734" v="10" actId="47"/>
        <pc:sldMkLst>
          <pc:docMk/>
          <pc:sldMk cId="3658180238" sldId="1086"/>
        </pc:sldMkLst>
      </pc:sldChg>
      <pc:sldChg chg="del">
        <pc:chgData name="André Luiz Silva Peruzzo" userId="c706084c09f13c18" providerId="LiveId" clId="{9D2F11C5-906E-44C1-B1E7-AEA24B30A706}" dt="2020-03-17T17:30:53.781" v="11" actId="47"/>
        <pc:sldMkLst>
          <pc:docMk/>
          <pc:sldMk cId="2976287776" sldId="1087"/>
        </pc:sldMkLst>
      </pc:sldChg>
      <pc:sldMasterChg chg="del delSldLayout">
        <pc:chgData name="André Luiz Silva Peruzzo" userId="c706084c09f13c18" providerId="LiveId" clId="{9D2F11C5-906E-44C1-B1E7-AEA24B30A706}" dt="2020-03-17T17:29:35.936" v="6" actId="47"/>
        <pc:sldMasterMkLst>
          <pc:docMk/>
          <pc:sldMasterMk cId="626878816" sldId="2147484300"/>
        </pc:sldMasterMkLst>
        <pc:sldLayoutChg chg="del">
          <pc:chgData name="André Luiz Silva Peruzzo" userId="c706084c09f13c18" providerId="LiveId" clId="{9D2F11C5-906E-44C1-B1E7-AEA24B30A706}" dt="2020-03-17T17:29:35.936" v="6" actId="47"/>
          <pc:sldLayoutMkLst>
            <pc:docMk/>
            <pc:sldMasterMk cId="626878816" sldId="2147484300"/>
            <pc:sldLayoutMk cId="790661218" sldId="2147484301"/>
          </pc:sldLayoutMkLst>
        </pc:sldLayoutChg>
        <pc:sldLayoutChg chg="del">
          <pc:chgData name="André Luiz Silva Peruzzo" userId="c706084c09f13c18" providerId="LiveId" clId="{9D2F11C5-906E-44C1-B1E7-AEA24B30A706}" dt="2020-03-17T17:29:35.936" v="6" actId="47"/>
          <pc:sldLayoutMkLst>
            <pc:docMk/>
            <pc:sldMasterMk cId="626878816" sldId="2147484300"/>
            <pc:sldLayoutMk cId="363274311" sldId="2147484456"/>
          </pc:sldLayoutMkLst>
        </pc:sldLayoutChg>
      </pc:sldMasterChg>
    </pc:docChg>
  </pc:docChgLst>
  <pc:docChgLst>
    <pc:chgData name="André Luiz Silva Peruzzo" userId="c706084c09f13c18" providerId="LiveId" clId="{54FC9156-5B5A-4CD1-8213-41AB75270D5E}"/>
    <pc:docChg chg="undo custSel mod addSld delSld modSld sldOrd">
      <pc:chgData name="André Luiz Silva Peruzzo" userId="c706084c09f13c18" providerId="LiveId" clId="{54FC9156-5B5A-4CD1-8213-41AB75270D5E}" dt="2019-04-11T03:17:10.249" v="3626" actId="20577"/>
      <pc:docMkLst>
        <pc:docMk/>
      </pc:docMkLst>
      <pc:sldChg chg="addSp delSp modSp add ord modTransition">
        <pc:chgData name="André Luiz Silva Peruzzo" userId="c706084c09f13c18" providerId="LiveId" clId="{54FC9156-5B5A-4CD1-8213-41AB75270D5E}" dt="2019-04-11T02:58:36.060" v="3145"/>
        <pc:sldMkLst>
          <pc:docMk/>
          <pc:sldMk cId="3194531983" sldId="258"/>
        </pc:sldMkLst>
        <pc:spChg chg="add del mod">
          <ac:chgData name="André Luiz Silva Peruzzo" userId="c706084c09f13c18" providerId="LiveId" clId="{54FC9156-5B5A-4CD1-8213-41AB75270D5E}" dt="2019-04-11T02:57:29.635" v="3138" actId="478"/>
          <ac:spMkLst>
            <pc:docMk/>
            <pc:sldMk cId="3194531983" sldId="258"/>
            <ac:spMk id="2" creationId="{7B5586CA-6049-42B0-9C87-F3DB26A33236}"/>
          </ac:spMkLst>
        </pc:spChg>
        <pc:spChg chg="mod">
          <ac:chgData name="André Luiz Silva Peruzzo" userId="c706084c09f13c18" providerId="LiveId" clId="{54FC9156-5B5A-4CD1-8213-41AB75270D5E}" dt="2019-04-11T02:57:57.234" v="3139" actId="108"/>
          <ac:spMkLst>
            <pc:docMk/>
            <pc:sldMk cId="3194531983" sldId="258"/>
            <ac:spMk id="5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19:24.407" v="2838" actId="14100"/>
          <ac:spMkLst>
            <pc:docMk/>
            <pc:sldMk cId="3194531983" sldId="258"/>
            <ac:spMk id="11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19:35.251" v="2839" actId="113"/>
          <ac:spMkLst>
            <pc:docMk/>
            <pc:sldMk cId="3194531983" sldId="258"/>
            <ac:spMk id="12" creationId="{00000000-0000-0000-0000-000000000000}"/>
          </ac:spMkLst>
        </pc:spChg>
        <pc:picChg chg="add ord">
          <ac:chgData name="André Luiz Silva Peruzzo" userId="c706084c09f13c18" providerId="LiveId" clId="{54FC9156-5B5A-4CD1-8213-41AB75270D5E}" dt="2019-04-11T02:15:34.390" v="2823" actId="167"/>
          <ac:picMkLst>
            <pc:docMk/>
            <pc:sldMk cId="3194531983" sldId="258"/>
            <ac:picMk id="8" creationId="{22B42FA6-B0B7-4D01-9FF0-C25675C16B3B}"/>
          </ac:picMkLst>
        </pc:picChg>
        <pc:picChg chg="mod">
          <ac:chgData name="André Luiz Silva Peruzzo" userId="c706084c09f13c18" providerId="LiveId" clId="{54FC9156-5B5A-4CD1-8213-41AB75270D5E}" dt="2019-04-11T02:16:05.247" v="2826" actId="1076"/>
          <ac:picMkLst>
            <pc:docMk/>
            <pc:sldMk cId="3194531983" sldId="258"/>
            <ac:picMk id="6148" creationId="{00000000-0000-0000-0000-000000000000}"/>
          </ac:picMkLst>
        </pc:picChg>
        <pc:picChg chg="add del">
          <ac:chgData name="André Luiz Silva Peruzzo" userId="c706084c09f13c18" providerId="LiveId" clId="{54FC9156-5B5A-4CD1-8213-41AB75270D5E}" dt="2019-04-11T02:22:27.843" v="2841" actId="478"/>
          <ac:picMkLst>
            <pc:docMk/>
            <pc:sldMk cId="3194531983" sldId="258"/>
            <ac:picMk id="37890" creationId="{C9AE952B-8C4E-4664-8E73-D59EA80525EF}"/>
          </ac:picMkLst>
        </pc:picChg>
      </pc:sldChg>
      <pc:sldChg chg="modSp add">
        <pc:chgData name="André Luiz Silva Peruzzo" userId="c706084c09f13c18" providerId="LiveId" clId="{54FC9156-5B5A-4CD1-8213-41AB75270D5E}" dt="2019-04-11T02:37:17.751" v="2951" actId="20577"/>
        <pc:sldMkLst>
          <pc:docMk/>
          <pc:sldMk cId="1802323120" sldId="259"/>
        </pc:sldMkLst>
        <pc:spChg chg="mod">
          <ac:chgData name="André Luiz Silva Peruzzo" userId="c706084c09f13c18" providerId="LiveId" clId="{54FC9156-5B5A-4CD1-8213-41AB75270D5E}" dt="2019-04-11T02:34:22.386" v="2928" actId="1076"/>
          <ac:spMkLst>
            <pc:docMk/>
            <pc:sldMk cId="1802323120" sldId="259"/>
            <ac:spMk id="4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34:22.386" v="2928" actId="1076"/>
          <ac:spMkLst>
            <pc:docMk/>
            <pc:sldMk cId="1802323120" sldId="259"/>
            <ac:spMk id="5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37:17.751" v="2951" actId="20577"/>
          <ac:spMkLst>
            <pc:docMk/>
            <pc:sldMk cId="1802323120" sldId="259"/>
            <ac:spMk id="6" creationId="{00000000-0000-0000-0000-000000000000}"/>
          </ac:spMkLst>
        </pc:spChg>
      </pc:sldChg>
      <pc:sldChg chg="addSp delSp modSp add ord delAnim modAnim">
        <pc:chgData name="André Luiz Silva Peruzzo" userId="c706084c09f13c18" providerId="LiveId" clId="{54FC9156-5B5A-4CD1-8213-41AB75270D5E}" dt="2019-04-10T22:24:07.300" v="1336" actId="20577"/>
        <pc:sldMkLst>
          <pc:docMk/>
          <pc:sldMk cId="3335571245" sldId="261"/>
        </pc:sldMkLst>
        <pc:spChg chg="mod">
          <ac:chgData name="André Luiz Silva Peruzzo" userId="c706084c09f13c18" providerId="LiveId" clId="{54FC9156-5B5A-4CD1-8213-41AB75270D5E}" dt="2019-04-10T17:12:12.952" v="277" actId="20577"/>
          <ac:spMkLst>
            <pc:docMk/>
            <pc:sldMk cId="3335571245" sldId="261"/>
            <ac:spMk id="6" creationId="{E10CB74B-27AA-4226-8D7D-95B28A38B6C8}"/>
          </ac:spMkLst>
        </pc:spChg>
        <pc:spChg chg="del">
          <ac:chgData name="André Luiz Silva Peruzzo" userId="c706084c09f13c18" providerId="LiveId" clId="{54FC9156-5B5A-4CD1-8213-41AB75270D5E}" dt="2019-04-10T17:12:31.385" v="278" actId="478"/>
          <ac:spMkLst>
            <pc:docMk/>
            <pc:sldMk cId="3335571245" sldId="261"/>
            <ac:spMk id="17" creationId="{45AEFD11-B0F0-4502-A06C-B24DA8B5085E}"/>
          </ac:spMkLst>
        </pc:spChg>
        <pc:spChg chg="del">
          <ac:chgData name="André Luiz Silva Peruzzo" userId="c706084c09f13c18" providerId="LiveId" clId="{54FC9156-5B5A-4CD1-8213-41AB75270D5E}" dt="2019-04-10T17:12:33.474" v="280" actId="478"/>
          <ac:spMkLst>
            <pc:docMk/>
            <pc:sldMk cId="3335571245" sldId="261"/>
            <ac:spMk id="29" creationId="{3B7AA684-86F8-4041-AAD5-D88FBD90F8C7}"/>
          </ac:spMkLst>
        </pc:spChg>
        <pc:spChg chg="add mod">
          <ac:chgData name="André Luiz Silva Peruzzo" userId="c706084c09f13c18" providerId="LiveId" clId="{54FC9156-5B5A-4CD1-8213-41AB75270D5E}" dt="2019-04-10T17:28:36.093" v="538" actId="20577"/>
          <ac:spMkLst>
            <pc:docMk/>
            <pc:sldMk cId="3335571245" sldId="261"/>
            <ac:spMk id="30" creationId="{14BAC5B2-4F78-4EF5-871B-212DCC861936}"/>
          </ac:spMkLst>
        </pc:spChg>
        <pc:spChg chg="add mod">
          <ac:chgData name="André Luiz Silva Peruzzo" userId="c706084c09f13c18" providerId="LiveId" clId="{54FC9156-5B5A-4CD1-8213-41AB75270D5E}" dt="2019-04-10T17:31:43.373" v="584" actId="114"/>
          <ac:spMkLst>
            <pc:docMk/>
            <pc:sldMk cId="3335571245" sldId="261"/>
            <ac:spMk id="32" creationId="{265D48B7-F2FD-4627-985E-3C925104A5A9}"/>
          </ac:spMkLst>
        </pc:spChg>
        <pc:spChg chg="add mod">
          <ac:chgData name="André Luiz Silva Peruzzo" userId="c706084c09f13c18" providerId="LiveId" clId="{54FC9156-5B5A-4CD1-8213-41AB75270D5E}" dt="2019-04-10T22:24:07.300" v="1336" actId="20577"/>
          <ac:spMkLst>
            <pc:docMk/>
            <pc:sldMk cId="3335571245" sldId="261"/>
            <ac:spMk id="33" creationId="{72578948-0E98-4B9C-ACF5-BE2F7EA65DA2}"/>
          </ac:spMkLst>
        </pc:spChg>
        <pc:spChg chg="add mod">
          <ac:chgData name="André Luiz Silva Peruzzo" userId="c706084c09f13c18" providerId="LiveId" clId="{54FC9156-5B5A-4CD1-8213-41AB75270D5E}" dt="2019-04-10T17:30:13.281" v="540" actId="571"/>
          <ac:spMkLst>
            <pc:docMk/>
            <pc:sldMk cId="3335571245" sldId="261"/>
            <ac:spMk id="37" creationId="{76739CA2-AC7B-4496-99CA-F35E05123CDD}"/>
          </ac:spMkLst>
        </pc:spChg>
        <pc:grpChg chg="del">
          <ac:chgData name="André Luiz Silva Peruzzo" userId="c706084c09f13c18" providerId="LiveId" clId="{54FC9156-5B5A-4CD1-8213-41AB75270D5E}" dt="2019-04-10T17:12:37.043" v="282" actId="478"/>
          <ac:grpSpMkLst>
            <pc:docMk/>
            <pc:sldMk cId="3335571245" sldId="261"/>
            <ac:grpSpMk id="10" creationId="{3918B73D-31D2-462A-B3EB-2F8360279C80}"/>
          </ac:grpSpMkLst>
        </pc:grpChg>
        <pc:grpChg chg="del">
          <ac:chgData name="André Luiz Silva Peruzzo" userId="c706084c09f13c18" providerId="LiveId" clId="{54FC9156-5B5A-4CD1-8213-41AB75270D5E}" dt="2019-04-10T17:12:35.846" v="281" actId="478"/>
          <ac:grpSpMkLst>
            <pc:docMk/>
            <pc:sldMk cId="3335571245" sldId="261"/>
            <ac:grpSpMk id="13" creationId="{4391DDC4-6C1D-41EF-ABA7-C5362EBBBEC3}"/>
          </ac:grpSpMkLst>
        </pc:grpChg>
        <pc:grpChg chg="del">
          <ac:chgData name="André Luiz Silva Peruzzo" userId="c706084c09f13c18" providerId="LiveId" clId="{54FC9156-5B5A-4CD1-8213-41AB75270D5E}" dt="2019-04-10T17:12:37.043" v="282" actId="478"/>
          <ac:grpSpMkLst>
            <pc:docMk/>
            <pc:sldMk cId="3335571245" sldId="261"/>
            <ac:grpSpMk id="15" creationId="{7B0BACD7-615B-479F-90F5-13B1432BF268}"/>
          </ac:grpSpMkLst>
        </pc:grpChg>
        <pc:grpChg chg="del">
          <ac:chgData name="André Luiz Silva Peruzzo" userId="c706084c09f13c18" providerId="LiveId" clId="{54FC9156-5B5A-4CD1-8213-41AB75270D5E}" dt="2019-04-10T17:12:32.832" v="279" actId="478"/>
          <ac:grpSpMkLst>
            <pc:docMk/>
            <pc:sldMk cId="3335571245" sldId="261"/>
            <ac:grpSpMk id="36" creationId="{9F35D8A9-4D9F-4357-BAF1-2358F0473B47}"/>
          </ac:grpSpMkLst>
        </pc:grpChg>
        <pc:picChg chg="add mod ord">
          <ac:chgData name="André Luiz Silva Peruzzo" userId="c706084c09f13c18" providerId="LiveId" clId="{54FC9156-5B5A-4CD1-8213-41AB75270D5E}" dt="2019-04-10T17:18:32.761" v="404" actId="29295"/>
          <ac:picMkLst>
            <pc:docMk/>
            <pc:sldMk cId="3335571245" sldId="261"/>
            <ac:picMk id="34" creationId="{5FBF7BBB-EB40-449E-B6BE-73B419EDC4EE}"/>
          </ac:picMkLst>
        </pc:picChg>
        <pc:cxnChg chg="del">
          <ac:chgData name="André Luiz Silva Peruzzo" userId="c706084c09f13c18" providerId="LiveId" clId="{54FC9156-5B5A-4CD1-8213-41AB75270D5E}" dt="2019-04-10T17:12:37.043" v="282" actId="478"/>
          <ac:cxnSpMkLst>
            <pc:docMk/>
            <pc:sldMk cId="3335571245" sldId="261"/>
            <ac:cxnSpMk id="28" creationId="{D00A9C62-4E13-4E60-B81F-5B5449F112AA}"/>
          </ac:cxnSpMkLst>
        </pc:cxnChg>
      </pc:sldChg>
      <pc:sldChg chg="addSp delSp modSp add ord">
        <pc:chgData name="André Luiz Silva Peruzzo" userId="c706084c09f13c18" providerId="LiveId" clId="{54FC9156-5B5A-4CD1-8213-41AB75270D5E}" dt="2019-04-11T02:26:42.055" v="2872" actId="14100"/>
        <pc:sldMkLst>
          <pc:docMk/>
          <pc:sldMk cId="2247609787" sldId="274"/>
        </pc:sldMkLst>
        <pc:spChg chg="mod">
          <ac:chgData name="André Luiz Silva Peruzzo" userId="c706084c09f13c18" providerId="LiveId" clId="{54FC9156-5B5A-4CD1-8213-41AB75270D5E}" dt="2019-04-11T02:24:05.468" v="2851" actId="1076"/>
          <ac:spMkLst>
            <pc:docMk/>
            <pc:sldMk cId="2247609787" sldId="274"/>
            <ac:spMk id="4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26:42.055" v="2872" actId="14100"/>
          <ac:spMkLst>
            <pc:docMk/>
            <pc:sldMk cId="2247609787" sldId="274"/>
            <ac:spMk id="5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24:05.468" v="2851" actId="1076"/>
          <ac:spMkLst>
            <pc:docMk/>
            <pc:sldMk cId="2247609787" sldId="274"/>
            <ac:spMk id="6" creationId="{00000000-0000-0000-0000-000000000000}"/>
          </ac:spMkLst>
        </pc:spChg>
        <pc:picChg chg="add mod">
          <ac:chgData name="André Luiz Silva Peruzzo" userId="c706084c09f13c18" providerId="LiveId" clId="{54FC9156-5B5A-4CD1-8213-41AB75270D5E}" dt="2019-04-11T02:25:25.755" v="2867" actId="1076"/>
          <ac:picMkLst>
            <pc:docMk/>
            <pc:sldMk cId="2247609787" sldId="274"/>
            <ac:picMk id="7" creationId="{6AFCE6CA-87A0-4C5B-A25B-DCFA6CC3CE3D}"/>
          </ac:picMkLst>
        </pc:picChg>
        <pc:picChg chg="del">
          <ac:chgData name="André Luiz Silva Peruzzo" userId="c706084c09f13c18" providerId="LiveId" clId="{54FC9156-5B5A-4CD1-8213-41AB75270D5E}" dt="2019-04-11T02:23:19.571" v="2842" actId="478"/>
          <ac:picMkLst>
            <pc:docMk/>
            <pc:sldMk cId="2247609787" sldId="274"/>
            <ac:picMk id="1026" creationId="{00000000-0000-0000-0000-000000000000}"/>
          </ac:picMkLst>
        </pc:picChg>
        <pc:picChg chg="add del mod">
          <ac:chgData name="André Luiz Silva Peruzzo" userId="c706084c09f13c18" providerId="LiveId" clId="{54FC9156-5B5A-4CD1-8213-41AB75270D5E}" dt="2019-04-11T02:25:11.962" v="2863" actId="478"/>
          <ac:picMkLst>
            <pc:docMk/>
            <pc:sldMk cId="2247609787" sldId="274"/>
            <ac:picMk id="38914" creationId="{35812757-D960-4D02-8AEC-6B0B4C5B7124}"/>
          </ac:picMkLst>
        </pc:picChg>
      </pc:sldChg>
      <pc:sldChg chg="addSp delSp modSp add">
        <pc:chgData name="André Luiz Silva Peruzzo" userId="c706084c09f13c18" providerId="LiveId" clId="{54FC9156-5B5A-4CD1-8213-41AB75270D5E}" dt="2019-04-11T02:29:18.114" v="2879" actId="1076"/>
        <pc:sldMkLst>
          <pc:docMk/>
          <pc:sldMk cId="288584435" sldId="275"/>
        </pc:sldMkLst>
        <pc:spChg chg="mod">
          <ac:chgData name="André Luiz Silva Peruzzo" userId="c706084c09f13c18" providerId="LiveId" clId="{54FC9156-5B5A-4CD1-8213-41AB75270D5E}" dt="2019-04-11T02:26:06.453" v="2871" actId="1076"/>
          <ac:spMkLst>
            <pc:docMk/>
            <pc:sldMk cId="288584435" sldId="275"/>
            <ac:spMk id="4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26:06.453" v="2871" actId="1076"/>
          <ac:spMkLst>
            <pc:docMk/>
            <pc:sldMk cId="288584435" sldId="275"/>
            <ac:spMk id="5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26:06.453" v="2871" actId="1076"/>
          <ac:spMkLst>
            <pc:docMk/>
            <pc:sldMk cId="288584435" sldId="275"/>
            <ac:spMk id="6" creationId="{00000000-0000-0000-0000-000000000000}"/>
          </ac:spMkLst>
        </pc:spChg>
        <pc:picChg chg="del">
          <ac:chgData name="André Luiz Silva Peruzzo" userId="c706084c09f13c18" providerId="LiveId" clId="{54FC9156-5B5A-4CD1-8213-41AB75270D5E}" dt="2019-04-11T02:28:56.962" v="2875" actId="478"/>
          <ac:picMkLst>
            <pc:docMk/>
            <pc:sldMk cId="288584435" sldId="275"/>
            <ac:picMk id="1026" creationId="{00000000-0000-0000-0000-000000000000}"/>
          </ac:picMkLst>
        </pc:picChg>
        <pc:picChg chg="add mod">
          <ac:chgData name="André Luiz Silva Peruzzo" userId="c706084c09f13c18" providerId="LiveId" clId="{54FC9156-5B5A-4CD1-8213-41AB75270D5E}" dt="2019-04-11T02:29:18.114" v="2879" actId="1076"/>
          <ac:picMkLst>
            <pc:docMk/>
            <pc:sldMk cId="288584435" sldId="275"/>
            <ac:picMk id="39938" creationId="{3513151E-4A83-408C-857D-88EBC66BA0C1}"/>
          </ac:picMkLst>
        </pc:picChg>
      </pc:sldChg>
      <pc:sldChg chg="modSp add">
        <pc:chgData name="André Luiz Silva Peruzzo" userId="c706084c09f13c18" providerId="LiveId" clId="{54FC9156-5B5A-4CD1-8213-41AB75270D5E}" dt="2019-04-10T22:22:43.695" v="1321" actId="20577"/>
        <pc:sldMkLst>
          <pc:docMk/>
          <pc:sldMk cId="1781258598" sldId="377"/>
        </pc:sldMkLst>
        <pc:spChg chg="mod">
          <ac:chgData name="André Luiz Silva Peruzzo" userId="c706084c09f13c18" providerId="LiveId" clId="{54FC9156-5B5A-4CD1-8213-41AB75270D5E}" dt="2019-04-10T22:22:43.695" v="1321" actId="20577"/>
          <ac:spMkLst>
            <pc:docMk/>
            <pc:sldMk cId="1781258598" sldId="377"/>
            <ac:spMk id="311" creationId="{6BD0E4A7-7702-4281-83B4-E385B3A8D1DE}"/>
          </ac:spMkLst>
        </pc:spChg>
      </pc:sldChg>
      <pc:sldChg chg="addSp delSp modSp add del delAnim">
        <pc:chgData name="André Luiz Silva Peruzzo" userId="c706084c09f13c18" providerId="LiveId" clId="{54FC9156-5B5A-4CD1-8213-41AB75270D5E}" dt="2019-04-11T02:58:21.799" v="3144" actId="403"/>
        <pc:sldMkLst>
          <pc:docMk/>
          <pc:sldMk cId="2224235108" sldId="378"/>
        </pc:sldMkLst>
        <pc:spChg chg="mod">
          <ac:chgData name="André Luiz Silva Peruzzo" userId="c706084c09f13c18" providerId="LiveId" clId="{54FC9156-5B5A-4CD1-8213-41AB75270D5E}" dt="2019-04-11T02:58:21.799" v="3144" actId="403"/>
          <ac:spMkLst>
            <pc:docMk/>
            <pc:sldMk cId="2224235108" sldId="378"/>
            <ac:spMk id="2" creationId="{7BB3B08A-BE19-4A50-9793-93443FDD1752}"/>
          </ac:spMkLst>
        </pc:spChg>
        <pc:spChg chg="add del mod">
          <ac:chgData name="André Luiz Silva Peruzzo" userId="c706084c09f13c18" providerId="LiveId" clId="{54FC9156-5B5A-4CD1-8213-41AB75270D5E}" dt="2019-04-11T02:57:22.427" v="3136" actId="478"/>
          <ac:spMkLst>
            <pc:docMk/>
            <pc:sldMk cId="2224235108" sldId="378"/>
            <ac:spMk id="3" creationId="{8BF5A656-E642-41CF-ACF6-D8919A0B4BC9}"/>
          </ac:spMkLst>
        </pc:spChg>
        <pc:spChg chg="mod">
          <ac:chgData name="André Luiz Silva Peruzzo" userId="c706084c09f13c18" providerId="LiveId" clId="{54FC9156-5B5A-4CD1-8213-41AB75270D5E}" dt="2019-04-11T00:51:22.250" v="2710" actId="207"/>
          <ac:spMkLst>
            <pc:docMk/>
            <pc:sldMk cId="2224235108" sldId="378"/>
            <ac:spMk id="6" creationId="{8C0F7BE3-1998-4BAB-8C64-AFDCF18372DE}"/>
          </ac:spMkLst>
        </pc:spChg>
        <pc:spChg chg="mod">
          <ac:chgData name="André Luiz Silva Peruzzo" userId="c706084c09f13c18" providerId="LiveId" clId="{54FC9156-5B5A-4CD1-8213-41AB75270D5E}" dt="2019-04-11T00:51:22.250" v="2710" actId="207"/>
          <ac:spMkLst>
            <pc:docMk/>
            <pc:sldMk cId="2224235108" sldId="378"/>
            <ac:spMk id="35" creationId="{83EF2DEC-7F75-4301-BAB1-2865FF80D6AA}"/>
          </ac:spMkLst>
        </pc:spChg>
        <pc:spChg chg="mod">
          <ac:chgData name="André Luiz Silva Peruzzo" userId="c706084c09f13c18" providerId="LiveId" clId="{54FC9156-5B5A-4CD1-8213-41AB75270D5E}" dt="2019-04-11T00:51:22.250" v="2710" actId="207"/>
          <ac:spMkLst>
            <pc:docMk/>
            <pc:sldMk cId="2224235108" sldId="378"/>
            <ac:spMk id="36" creationId="{6063EF87-977D-41DA-93F9-6B67CEE2E8DE}"/>
          </ac:spMkLst>
        </pc:spChg>
        <pc:spChg chg="mod">
          <ac:chgData name="André Luiz Silva Peruzzo" userId="c706084c09f13c18" providerId="LiveId" clId="{54FC9156-5B5A-4CD1-8213-41AB75270D5E}" dt="2019-04-11T00:51:22.250" v="2710" actId="207"/>
          <ac:spMkLst>
            <pc:docMk/>
            <pc:sldMk cId="2224235108" sldId="378"/>
            <ac:spMk id="40" creationId="{D41920C3-F140-425F-9FDB-8DEFFBDD4B0F}"/>
          </ac:spMkLst>
        </pc:spChg>
        <pc:spChg chg="del">
          <ac:chgData name="André Luiz Silva Peruzzo" userId="c706084c09f13c18" providerId="LiveId" clId="{54FC9156-5B5A-4CD1-8213-41AB75270D5E}" dt="2019-04-10T17:38:50.054" v="607" actId="478"/>
          <ac:spMkLst>
            <pc:docMk/>
            <pc:sldMk cId="2224235108" sldId="378"/>
            <ac:spMk id="321" creationId="{C721A6FA-6E4F-4954-9990-1BD8BF193FF8}"/>
          </ac:spMkLst>
        </pc:spChg>
        <pc:grpChg chg="del">
          <ac:chgData name="André Luiz Silva Peruzzo" userId="c706084c09f13c18" providerId="LiveId" clId="{54FC9156-5B5A-4CD1-8213-41AB75270D5E}" dt="2019-04-10T17:38:50.054" v="607" actId="478"/>
          <ac:grpSpMkLst>
            <pc:docMk/>
            <pc:sldMk cId="2224235108" sldId="378"/>
            <ac:grpSpMk id="4" creationId="{BDBB08CC-E1D2-41DE-B4B0-0E69105C3B86}"/>
          </ac:grpSpMkLst>
        </pc:grpChg>
        <pc:picChg chg="add mod ord">
          <ac:chgData name="André Luiz Silva Peruzzo" userId="c706084c09f13c18" providerId="LiveId" clId="{54FC9156-5B5A-4CD1-8213-41AB75270D5E}" dt="2019-04-11T02:13:05.117" v="2815" actId="29295"/>
          <ac:picMkLst>
            <pc:docMk/>
            <pc:sldMk cId="2224235108" sldId="378"/>
            <ac:picMk id="14" creationId="{7A0B9CDC-7359-402F-A827-9537E22647EF}"/>
          </ac:picMkLst>
        </pc:picChg>
        <pc:cxnChg chg="mod">
          <ac:chgData name="André Luiz Silva Peruzzo" userId="c706084c09f13c18" providerId="LiveId" clId="{54FC9156-5B5A-4CD1-8213-41AB75270D5E}" dt="2019-04-11T00:51:22.250" v="2710" actId="207"/>
          <ac:cxnSpMkLst>
            <pc:docMk/>
            <pc:sldMk cId="2224235108" sldId="378"/>
            <ac:cxnSpMk id="8" creationId="{275B5891-6AC8-42D8-8F95-F5A8FA806758}"/>
          </ac:cxnSpMkLst>
        </pc:cxnChg>
        <pc:cxnChg chg="mod">
          <ac:chgData name="André Luiz Silva Peruzzo" userId="c706084c09f13c18" providerId="LiveId" clId="{54FC9156-5B5A-4CD1-8213-41AB75270D5E}" dt="2019-04-11T00:51:22.250" v="2710" actId="207"/>
          <ac:cxnSpMkLst>
            <pc:docMk/>
            <pc:sldMk cId="2224235108" sldId="378"/>
            <ac:cxnSpMk id="39" creationId="{A0670671-F073-4E20-9200-3F5ABBF340EF}"/>
          </ac:cxnSpMkLst>
        </pc:cxnChg>
      </pc:sldChg>
      <pc:sldChg chg="addSp delSp modSp add mod ord modTransition setBg modAnim setClrOvrMap">
        <pc:chgData name="André Luiz Silva Peruzzo" userId="c706084c09f13c18" providerId="LiveId" clId="{54FC9156-5B5A-4CD1-8213-41AB75270D5E}" dt="2019-04-11T01:00:19.557" v="2726"/>
        <pc:sldMkLst>
          <pc:docMk/>
          <pc:sldMk cId="0" sldId="918"/>
        </pc:sldMkLst>
        <pc:spChg chg="add mod ord">
          <ac:chgData name="André Luiz Silva Peruzzo" userId="c706084c09f13c18" providerId="LiveId" clId="{54FC9156-5B5A-4CD1-8213-41AB75270D5E}" dt="2019-04-11T00:54:05.776" v="2724" actId="26606"/>
          <ac:spMkLst>
            <pc:docMk/>
            <pc:sldMk cId="0" sldId="918"/>
            <ac:spMk id="4" creationId="{CBB8D7B2-A6A5-4BD2-AA43-7B98A8464173}"/>
          </ac:spMkLst>
        </pc:spChg>
        <pc:spChg chg="del mod">
          <ac:chgData name="André Luiz Silva Peruzzo" userId="c706084c09f13c18" providerId="LiveId" clId="{54FC9156-5B5A-4CD1-8213-41AB75270D5E}" dt="2019-04-11T00:50:31.095" v="2706"/>
          <ac:spMkLst>
            <pc:docMk/>
            <pc:sldMk cId="0" sldId="918"/>
            <ac:spMk id="10242" creationId="{03CF6CDF-A994-4C17-9783-05C42ADD8E34}"/>
          </ac:spMkLst>
        </pc:spChg>
        <pc:spChg chg="mod ord">
          <ac:chgData name="André Luiz Silva Peruzzo" userId="c706084c09f13c18" providerId="LiveId" clId="{54FC9156-5B5A-4CD1-8213-41AB75270D5E}" dt="2019-04-11T00:54:05.776" v="2724" actId="26606"/>
          <ac:spMkLst>
            <pc:docMk/>
            <pc:sldMk cId="0" sldId="918"/>
            <ac:spMk id="10243" creationId="{89DA3A5E-F7B3-42AB-9023-C9F40AAB2559}"/>
          </ac:spMkLst>
        </pc:spChg>
        <pc:spChg chg="add del">
          <ac:chgData name="André Luiz Silva Peruzzo" userId="c706084c09f13c18" providerId="LiveId" clId="{54FC9156-5B5A-4CD1-8213-41AB75270D5E}" dt="2019-04-11T00:54:01.929" v="2719" actId="26606"/>
          <ac:spMkLst>
            <pc:docMk/>
            <pc:sldMk cId="0" sldId="918"/>
            <ac:spMk id="15366" creationId="{F64F6814-96D5-4463-898E-405CC0C40147}"/>
          </ac:spMkLst>
        </pc:spChg>
        <pc:spChg chg="add del">
          <ac:chgData name="André Luiz Silva Peruzzo" userId="c706084c09f13c18" providerId="LiveId" clId="{54FC9156-5B5A-4CD1-8213-41AB75270D5E}" dt="2019-04-11T00:54:03.576" v="2721" actId="26606"/>
          <ac:spMkLst>
            <pc:docMk/>
            <pc:sldMk cId="0" sldId="918"/>
            <ac:spMk id="15368" creationId="{61445B8C-D724-4F73-AB77-3CCE4E822C9D}"/>
          </ac:spMkLst>
        </pc:spChg>
        <pc:spChg chg="add del">
          <ac:chgData name="André Luiz Silva Peruzzo" userId="c706084c09f13c18" providerId="LiveId" clId="{54FC9156-5B5A-4CD1-8213-41AB75270D5E}" dt="2019-04-11T00:54:05.739" v="2723" actId="26606"/>
          <ac:spMkLst>
            <pc:docMk/>
            <pc:sldMk cId="0" sldId="918"/>
            <ac:spMk id="15370" creationId="{7EB6695E-BED5-4DA3-8C9B-AD301AEF4776}"/>
          </ac:spMkLst>
        </pc:spChg>
        <pc:picChg chg="add del mod ord">
          <ac:chgData name="André Luiz Silva Peruzzo" userId="c706084c09f13c18" providerId="LiveId" clId="{54FC9156-5B5A-4CD1-8213-41AB75270D5E}" dt="2019-04-11T00:53:42.581" v="2714" actId="478"/>
          <ac:picMkLst>
            <pc:docMk/>
            <pc:sldMk cId="0" sldId="918"/>
            <ac:picMk id="5" creationId="{CDC05D1F-A80E-4EBE-8191-3EEDEF2690DF}"/>
          </ac:picMkLst>
        </pc:picChg>
        <pc:picChg chg="add del">
          <ac:chgData name="André Luiz Silva Peruzzo" userId="c706084c09f13c18" providerId="LiveId" clId="{54FC9156-5B5A-4CD1-8213-41AB75270D5E}" dt="2019-04-11T00:53:59.655" v="2717" actId="26606"/>
          <ac:picMkLst>
            <pc:docMk/>
            <pc:sldMk cId="0" sldId="918"/>
            <ac:picMk id="138" creationId="{22901FED-4FC9-4ED5-8123-C98BCD1616BA}"/>
          </ac:picMkLst>
        </pc:picChg>
        <pc:picChg chg="add mod ord">
          <ac:chgData name="André Luiz Silva Peruzzo" userId="c706084c09f13c18" providerId="LiveId" clId="{54FC9156-5B5A-4CD1-8213-41AB75270D5E}" dt="2019-04-11T01:00:19.557" v="2726"/>
          <ac:picMkLst>
            <pc:docMk/>
            <pc:sldMk cId="0" sldId="918"/>
            <ac:picMk id="15362" creationId="{F36FCD5F-7F19-443A-B460-267D4C743AD4}"/>
          </ac:picMkLst>
        </pc:picChg>
        <pc:picChg chg="add mod ord">
          <ac:chgData name="André Luiz Silva Peruzzo" userId="c706084c09f13c18" providerId="LiveId" clId="{54FC9156-5B5A-4CD1-8213-41AB75270D5E}" dt="2019-04-11T00:57:34.499" v="2725"/>
          <ac:picMkLst>
            <pc:docMk/>
            <pc:sldMk cId="0" sldId="918"/>
            <ac:picMk id="15364" creationId="{D9756F04-929E-4427-AB32-0BC5046C2623}"/>
          </ac:picMkLst>
        </pc:picChg>
        <pc:picChg chg="add">
          <ac:chgData name="André Luiz Silva Peruzzo" userId="c706084c09f13c18" providerId="LiveId" clId="{54FC9156-5B5A-4CD1-8213-41AB75270D5E}" dt="2019-04-11T00:54:05.776" v="2724" actId="26606"/>
          <ac:picMkLst>
            <pc:docMk/>
            <pc:sldMk cId="0" sldId="918"/>
            <ac:picMk id="15372" creationId="{22901FED-4FC9-4ED5-8123-C98BCD1616BA}"/>
          </ac:picMkLst>
        </pc:picChg>
        <pc:cxnChg chg="add del">
          <ac:chgData name="André Luiz Silva Peruzzo" userId="c706084c09f13c18" providerId="LiveId" clId="{54FC9156-5B5A-4CD1-8213-41AB75270D5E}" dt="2019-04-11T00:54:05.776" v="2724" actId="26606"/>
          <ac:cxnSpMkLst>
            <pc:docMk/>
            <pc:sldMk cId="0" sldId="918"/>
            <ac:cxnSpMk id="72" creationId="{E4A809D5-3600-46D4-A466-67F2349A54FB}"/>
          </ac:cxnSpMkLst>
        </pc:cxnChg>
        <pc:cxnChg chg="add del">
          <ac:chgData name="André Luiz Silva Peruzzo" userId="c706084c09f13c18" providerId="LiveId" clId="{54FC9156-5B5A-4CD1-8213-41AB75270D5E}" dt="2019-04-11T00:54:03.576" v="2721" actId="26606"/>
          <ac:cxnSpMkLst>
            <pc:docMk/>
            <pc:sldMk cId="0" sldId="918"/>
            <ac:cxnSpMk id="140" creationId="{99905336-A7CD-4C75-9E77-C704674F4047}"/>
          </ac:cxnSpMkLst>
        </pc:cxnChg>
      </pc:sldChg>
      <pc:sldChg chg="addSp delSp modSp add mod ord setBg delAnim modAnim">
        <pc:chgData name="André Luiz Silva Peruzzo" userId="c706084c09f13c18" providerId="LiveId" clId="{54FC9156-5B5A-4CD1-8213-41AB75270D5E}" dt="2019-04-11T02:00:00.003" v="2769" actId="113"/>
        <pc:sldMkLst>
          <pc:docMk/>
          <pc:sldMk cId="0" sldId="919"/>
        </pc:sldMkLst>
        <pc:spChg chg="add del mod ord">
          <ac:chgData name="André Luiz Silva Peruzzo" userId="c706084c09f13c18" providerId="LiveId" clId="{54FC9156-5B5A-4CD1-8213-41AB75270D5E}" dt="2019-04-11T01:57:32.544" v="2754" actId="478"/>
          <ac:spMkLst>
            <pc:docMk/>
            <pc:sldMk cId="0" sldId="919"/>
            <ac:spMk id="4" creationId="{3E2CA5C9-13E8-4AC7-8CB4-9DB396994384}"/>
          </ac:spMkLst>
        </pc:spChg>
        <pc:spChg chg="add mod">
          <ac:chgData name="André Luiz Silva Peruzzo" userId="c706084c09f13c18" providerId="LiveId" clId="{54FC9156-5B5A-4CD1-8213-41AB75270D5E}" dt="2019-04-11T01:59:36.442" v="2768" actId="108"/>
          <ac:spMkLst>
            <pc:docMk/>
            <pc:sldMk cId="0" sldId="919"/>
            <ac:spMk id="8" creationId="{1925FB71-2AA9-496D-A3C2-D9A27488969A}"/>
          </ac:spMkLst>
        </pc:spChg>
        <pc:spChg chg="add del">
          <ac:chgData name="André Luiz Silva Peruzzo" userId="c706084c09f13c18" providerId="LiveId" clId="{54FC9156-5B5A-4CD1-8213-41AB75270D5E}" dt="2019-04-11T01:58:58.997" v="2762" actId="26606"/>
          <ac:spMkLst>
            <pc:docMk/>
            <pc:sldMk cId="0" sldId="919"/>
            <ac:spMk id="73" creationId="{E862BE82-D00D-42C1-BF16-93AA37870C32}"/>
          </ac:spMkLst>
        </pc:spChg>
        <pc:spChg chg="add del">
          <ac:chgData name="André Luiz Silva Peruzzo" userId="c706084c09f13c18" providerId="LiveId" clId="{54FC9156-5B5A-4CD1-8213-41AB75270D5E}" dt="2019-04-11T01:58:58.997" v="2762" actId="26606"/>
          <ac:spMkLst>
            <pc:docMk/>
            <pc:sldMk cId="0" sldId="919"/>
            <ac:spMk id="75" creationId="{F6D92C2D-1D3D-4974-918C-06579FB354A9}"/>
          </ac:spMkLst>
        </pc:spChg>
        <pc:spChg chg="mod ord">
          <ac:chgData name="André Luiz Silva Peruzzo" userId="c706084c09f13c18" providerId="LiveId" clId="{54FC9156-5B5A-4CD1-8213-41AB75270D5E}" dt="2019-04-11T01:59:26.352" v="2767" actId="26606"/>
          <ac:spMkLst>
            <pc:docMk/>
            <pc:sldMk cId="0" sldId="919"/>
            <ac:spMk id="11266" creationId="{4BBD90AC-A36A-405E-BC68-A2691A9BD691}"/>
          </ac:spMkLst>
        </pc:spChg>
        <pc:spChg chg="mod ord">
          <ac:chgData name="André Luiz Silva Peruzzo" userId="c706084c09f13c18" providerId="LiveId" clId="{54FC9156-5B5A-4CD1-8213-41AB75270D5E}" dt="2019-04-11T02:00:00.003" v="2769" actId="113"/>
          <ac:spMkLst>
            <pc:docMk/>
            <pc:sldMk cId="0" sldId="919"/>
            <ac:spMk id="11267" creationId="{7F03A91F-7F5E-41BB-BB78-BC2BC69B7BD6}"/>
          </ac:spMkLst>
        </pc:spChg>
        <pc:picChg chg="add del mod">
          <ac:chgData name="André Luiz Silva Peruzzo" userId="c706084c09f13c18" providerId="LiveId" clId="{54FC9156-5B5A-4CD1-8213-41AB75270D5E}" dt="2019-04-11T01:58:33.394" v="2759" actId="478"/>
          <ac:picMkLst>
            <pc:docMk/>
            <pc:sldMk cId="0" sldId="919"/>
            <ac:picMk id="14338" creationId="{A1ADF93B-09D0-432D-8AFD-7811E0B007A1}"/>
          </ac:picMkLst>
        </pc:picChg>
        <pc:picChg chg="add del mod">
          <ac:chgData name="André Luiz Silva Peruzzo" userId="c706084c09f13c18" providerId="LiveId" clId="{54FC9156-5B5A-4CD1-8213-41AB75270D5E}" dt="2019-04-11T01:59:11.953" v="2765" actId="478"/>
          <ac:picMkLst>
            <pc:docMk/>
            <pc:sldMk cId="0" sldId="919"/>
            <ac:picMk id="14340" creationId="{52A1B17B-C911-4013-A3F0-4B747096C006}"/>
          </ac:picMkLst>
        </pc:picChg>
        <pc:picChg chg="add mod">
          <ac:chgData name="André Luiz Silva Peruzzo" userId="c706084c09f13c18" providerId="LiveId" clId="{54FC9156-5B5A-4CD1-8213-41AB75270D5E}" dt="2019-04-11T01:59:26.352" v="2767" actId="26606"/>
          <ac:picMkLst>
            <pc:docMk/>
            <pc:sldMk cId="0" sldId="919"/>
            <ac:picMk id="14342" creationId="{B2CC3D89-5448-42F6-8AF7-2D992DEF348C}"/>
          </ac:picMkLst>
        </pc:picChg>
      </pc:sldChg>
      <pc:sldChg chg="addSp delSp modSp add ord modTransition modAnim">
        <pc:chgData name="André Luiz Silva Peruzzo" userId="c706084c09f13c18" providerId="LiveId" clId="{54FC9156-5B5A-4CD1-8213-41AB75270D5E}" dt="2019-04-11T01:49:03.668" v="2751" actId="1076"/>
        <pc:sldMkLst>
          <pc:docMk/>
          <pc:sldMk cId="0" sldId="920"/>
        </pc:sldMkLst>
        <pc:spChg chg="add del mod">
          <ac:chgData name="André Luiz Silva Peruzzo" userId="c706084c09f13c18" providerId="LiveId" clId="{54FC9156-5B5A-4CD1-8213-41AB75270D5E}" dt="2019-04-11T01:48:26.438" v="2743" actId="478"/>
          <ac:spMkLst>
            <pc:docMk/>
            <pc:sldMk cId="0" sldId="920"/>
            <ac:spMk id="4" creationId="{7E3B53D1-C442-42F7-8271-1BBF1CF7155B}"/>
          </ac:spMkLst>
        </pc:spChg>
        <pc:spChg chg="add">
          <ac:chgData name="André Luiz Silva Peruzzo" userId="c706084c09f13c18" providerId="LiveId" clId="{54FC9156-5B5A-4CD1-8213-41AB75270D5E}" dt="2019-04-11T01:48:15.289" v="2740"/>
          <ac:spMkLst>
            <pc:docMk/>
            <pc:sldMk cId="0" sldId="920"/>
            <ac:spMk id="6" creationId="{ECD4A078-8CC5-4CAD-B703-B1D3B5F85948}"/>
          </ac:spMkLst>
        </pc:spChg>
        <pc:spChg chg="del mod">
          <ac:chgData name="André Luiz Silva Peruzzo" userId="c706084c09f13c18" providerId="LiveId" clId="{54FC9156-5B5A-4CD1-8213-41AB75270D5E}" dt="2019-04-11T01:48:23.413" v="2742"/>
          <ac:spMkLst>
            <pc:docMk/>
            <pc:sldMk cId="0" sldId="920"/>
            <ac:spMk id="12290" creationId="{D8F15A66-24A5-4BC0-8262-F2AC1767EDB7}"/>
          </ac:spMkLst>
        </pc:spChg>
        <pc:spChg chg="mod">
          <ac:chgData name="André Luiz Silva Peruzzo" userId="c706084c09f13c18" providerId="LiveId" clId="{54FC9156-5B5A-4CD1-8213-41AB75270D5E}" dt="2019-04-11T01:49:03.668" v="2751" actId="1076"/>
          <ac:spMkLst>
            <pc:docMk/>
            <pc:sldMk cId="0" sldId="920"/>
            <ac:spMk id="12291" creationId="{BFFD5E36-7B5B-45C3-994D-92A5DAB873BC}"/>
          </ac:spMkLst>
        </pc:spChg>
        <pc:picChg chg="add mod">
          <ac:chgData name="André Luiz Silva Peruzzo" userId="c706084c09f13c18" providerId="LiveId" clId="{54FC9156-5B5A-4CD1-8213-41AB75270D5E}" dt="2019-04-11T01:48:10.903" v="2739" actId="1076"/>
          <ac:picMkLst>
            <pc:docMk/>
            <pc:sldMk cId="0" sldId="920"/>
            <ac:picMk id="3" creationId="{676138CD-76B1-4FC5-AD8F-E3D536FA830C}"/>
          </ac:picMkLst>
        </pc:picChg>
      </pc:sldChg>
      <pc:sldChg chg="add del">
        <pc:chgData name="André Luiz Silva Peruzzo" userId="c706084c09f13c18" providerId="LiveId" clId="{54FC9156-5B5A-4CD1-8213-41AB75270D5E}" dt="2019-04-10T17:56:56.525" v="683" actId="2696"/>
        <pc:sldMkLst>
          <pc:docMk/>
          <pc:sldMk cId="1279476733" sldId="925"/>
        </pc:sldMkLst>
        <pc:spChg chg="add">
          <ac:chgData name="André Luiz Silva Peruzzo" userId="c706084c09f13c18" providerId="LiveId" clId="{54FC9156-5B5A-4CD1-8213-41AB75270D5E}" dt="2019-04-11T02:30:14.364" v="2880"/>
          <ac:spMkLst>
            <pc:docMk/>
            <pc:sldMk cId="1279476733" sldId="925"/>
            <ac:spMk id="5" creationId="{E1C27A63-7789-4633-BC5F-7FC53657E3DA}"/>
          </ac:spMkLst>
        </pc:spChg>
        <pc:spChg chg="del mod">
          <ac:chgData name="André Luiz Silva Peruzzo" userId="c706084c09f13c18" providerId="LiveId" clId="{54FC9156-5B5A-4CD1-8213-41AB75270D5E}" dt="2019-04-11T02:30:17.145" v="2882" actId="478"/>
          <ac:spMkLst>
            <pc:docMk/>
            <pc:sldMk cId="1279476733" sldId="925"/>
            <ac:spMk id="17410" creationId="{93AFDE20-5E3B-4F45-9260-0B1DBB08771A}"/>
          </ac:spMkLst>
        </pc:spChg>
        <pc:spChg chg="mod">
          <ac:chgData name="André Luiz Silva Peruzzo" userId="c706084c09f13c18" providerId="LiveId" clId="{54FC9156-5B5A-4CD1-8213-41AB75270D5E}" dt="2019-04-11T02:32:38.359" v="2897" actId="404"/>
          <ac:spMkLst>
            <pc:docMk/>
            <pc:sldMk cId="1279476733" sldId="925"/>
            <ac:spMk id="17411" creationId="{0E868BDF-A46C-442E-AB22-844720AF818A}"/>
          </ac:spMkLst>
        </pc:spChg>
        <pc:picChg chg="add del">
          <ac:chgData name="André Luiz Silva Peruzzo" userId="c706084c09f13c18" providerId="LiveId" clId="{54FC9156-5B5A-4CD1-8213-41AB75270D5E}" dt="2019-04-11T02:29:10.924" v="2878" actId="478"/>
          <ac:picMkLst>
            <pc:docMk/>
            <pc:sldMk cId="1279476733" sldId="925"/>
            <ac:picMk id="30722" creationId="{F59DD91E-68B4-4600-B577-0BBCC76CB10E}"/>
          </ac:picMkLst>
        </pc:picChg>
        <pc:picChg chg="add del">
          <ac:chgData name="André Luiz Silva Peruzzo" userId="c706084c09f13c18" providerId="LiveId" clId="{54FC9156-5B5A-4CD1-8213-41AB75270D5E}" dt="2019-04-11T02:31:24.572" v="2884" actId="478"/>
          <ac:picMkLst>
            <pc:docMk/>
            <pc:sldMk cId="1279476733" sldId="925"/>
            <ac:picMk id="30724" creationId="{F8FD5BA5-3F5F-470F-A7D5-DAEE3A14A2BB}"/>
          </ac:picMkLst>
        </pc:picChg>
        <pc:picChg chg="add mod">
          <ac:chgData name="André Luiz Silva Peruzzo" userId="c706084c09f13c18" providerId="LiveId" clId="{54FC9156-5B5A-4CD1-8213-41AB75270D5E}" dt="2019-04-11T02:32:01.587" v="2889" actId="732"/>
          <ac:picMkLst>
            <pc:docMk/>
            <pc:sldMk cId="1279476733" sldId="925"/>
            <ac:picMk id="30726" creationId="{7C4CAB99-56C9-4979-B7AF-3C3D63EF9887}"/>
          </ac:picMkLst>
        </pc:picChg>
      </pc:sldChg>
      <pc:sldChg chg="add del">
        <pc:chgData name="André Luiz Silva Peruzzo" userId="c706084c09f13c18" providerId="LiveId" clId="{54FC9156-5B5A-4CD1-8213-41AB75270D5E}" dt="2019-04-10T17:56:56.548" v="684" actId="2696"/>
        <pc:sldMkLst>
          <pc:docMk/>
          <pc:sldMk cId="1556914353" sldId="926"/>
        </pc:sldMkLst>
        <pc:spChg chg="add mod">
          <ac:chgData name="André Luiz Silva Peruzzo" userId="c706084c09f13c18" providerId="LiveId" clId="{54FC9156-5B5A-4CD1-8213-41AB75270D5E}" dt="2019-04-11T02:44:52.858" v="2996" actId="26606"/>
          <ac:spMkLst>
            <pc:docMk/>
            <pc:sldMk cId="1556914353" sldId="926"/>
            <ac:spMk id="4" creationId="{908837AF-DA6C-49C6-8ED9-26E93708CFE4}"/>
          </ac:spMkLst>
        </pc:spChg>
        <pc:spChg chg="add">
          <ac:chgData name="André Luiz Silva Peruzzo" userId="c706084c09f13c18" providerId="LiveId" clId="{54FC9156-5B5A-4CD1-8213-41AB75270D5E}" dt="2019-04-11T02:44:52.858" v="2996" actId="26606"/>
          <ac:spMkLst>
            <pc:docMk/>
            <pc:sldMk cId="1556914353" sldId="926"/>
            <ac:spMk id="72" creationId="{3B854194-185D-494D-905C-7C7CB2E30F6E}"/>
          </ac:spMkLst>
        </pc:spChg>
        <pc:spChg chg="add">
          <ac:chgData name="André Luiz Silva Peruzzo" userId="c706084c09f13c18" providerId="LiveId" clId="{54FC9156-5B5A-4CD1-8213-41AB75270D5E}" dt="2019-04-11T02:44:52.858" v="2996" actId="26606"/>
          <ac:spMkLst>
            <pc:docMk/>
            <pc:sldMk cId="1556914353" sldId="926"/>
            <ac:spMk id="74" creationId="{B4F5FA0D-0104-4987-8241-EFF7C85B88DE}"/>
          </ac:spMkLst>
        </pc:spChg>
        <pc:spChg chg="mod ord">
          <ac:chgData name="André Luiz Silva Peruzzo" userId="c706084c09f13c18" providerId="LiveId" clId="{54FC9156-5B5A-4CD1-8213-41AB75270D5E}" dt="2019-04-11T02:44:52.858" v="2996" actId="26606"/>
          <ac:spMkLst>
            <pc:docMk/>
            <pc:sldMk cId="1556914353" sldId="926"/>
            <ac:spMk id="18434" creationId="{4576DED6-1D07-4B7C-B243-3F4DBB64AB74}"/>
          </ac:spMkLst>
        </pc:spChg>
        <pc:spChg chg="mod ord">
          <ac:chgData name="André Luiz Silva Peruzzo" userId="c706084c09f13c18" providerId="LiveId" clId="{54FC9156-5B5A-4CD1-8213-41AB75270D5E}" dt="2019-04-11T02:44:52.858" v="2996" actId="26606"/>
          <ac:spMkLst>
            <pc:docMk/>
            <pc:sldMk cId="1556914353" sldId="926"/>
            <ac:spMk id="18435" creationId="{6E794806-D9EE-4E13-8AA9-DBDD83B53965}"/>
          </ac:spMkLst>
        </pc:spChg>
        <pc:picChg chg="add">
          <ac:chgData name="André Luiz Silva Peruzzo" userId="c706084c09f13c18" providerId="LiveId" clId="{54FC9156-5B5A-4CD1-8213-41AB75270D5E}" dt="2019-04-11T02:44:52.858" v="2996" actId="26606"/>
          <ac:picMkLst>
            <pc:docMk/>
            <pc:sldMk cId="1556914353" sldId="926"/>
            <ac:picMk id="76" creationId="{2897127E-6CEF-446C-BE87-93B7C46E49D1}"/>
          </ac:picMkLst>
        </pc:picChg>
        <pc:picChg chg="add del mod">
          <ac:chgData name="André Luiz Silva Peruzzo" userId="c706084c09f13c18" providerId="LiveId" clId="{54FC9156-5B5A-4CD1-8213-41AB75270D5E}" dt="2019-04-11T02:44:48.390" v="2995" actId="478"/>
          <ac:picMkLst>
            <pc:docMk/>
            <pc:sldMk cId="1556914353" sldId="926"/>
            <ac:picMk id="29698" creationId="{766927AB-AABA-450E-A240-C2EF153B588C}"/>
          </ac:picMkLst>
        </pc:picChg>
      </pc:sldChg>
      <pc:sldChg chg="add del">
        <pc:chgData name="André Luiz Silva Peruzzo" userId="c706084c09f13c18" providerId="LiveId" clId="{54FC9156-5B5A-4CD1-8213-41AB75270D5E}" dt="2019-04-10T17:56:56.574" v="685" actId="2696"/>
        <pc:sldMkLst>
          <pc:docMk/>
          <pc:sldMk cId="3963076213" sldId="927"/>
        </pc:sldMkLst>
        <pc:spChg chg="add mod">
          <ac:chgData name="André Luiz Silva Peruzzo" userId="c706084c09f13c18" providerId="LiveId" clId="{54FC9156-5B5A-4CD1-8213-41AB75270D5E}" dt="2019-04-11T02:41:50.213" v="2991" actId="478"/>
          <ac:spMkLst>
            <pc:docMk/>
            <pc:sldMk cId="3963076213" sldId="927"/>
            <ac:spMk id="3" creationId="{76199B17-66ED-4BCA-832E-48A5D7E121AD}"/>
          </ac:spMkLst>
        </pc:spChg>
        <pc:spChg chg="add mod">
          <ac:chgData name="André Luiz Silva Peruzzo" userId="c706084c09f13c18" providerId="LiveId" clId="{54FC9156-5B5A-4CD1-8213-41AB75270D5E}" dt="2019-04-11T02:44:28.760" v="2994" actId="26606"/>
          <ac:spMkLst>
            <pc:docMk/>
            <pc:sldMk cId="3963076213" sldId="927"/>
            <ac:spMk id="5" creationId="{0FEB9224-3664-418A-A50E-5AFFE44B2EE3}"/>
          </ac:spMkLst>
        </pc:spChg>
        <pc:spChg chg="add mod">
          <ac:chgData name="André Luiz Silva Peruzzo" userId="c706084c09f13c18" providerId="LiveId" clId="{54FC9156-5B5A-4CD1-8213-41AB75270D5E}" dt="2019-04-11T02:44:28.760" v="2994" actId="26606"/>
          <ac:spMkLst>
            <pc:docMk/>
            <pc:sldMk cId="3963076213" sldId="927"/>
            <ac:spMk id="6" creationId="{28F911F5-450A-4D73-99DE-C4FFCF0FA299}"/>
          </ac:spMkLst>
        </pc:spChg>
        <pc:spChg chg="add">
          <ac:chgData name="André Luiz Silva Peruzzo" userId="c706084c09f13c18" providerId="LiveId" clId="{54FC9156-5B5A-4CD1-8213-41AB75270D5E}" dt="2019-04-11T02:44:28.760" v="2994" actId="26606"/>
          <ac:spMkLst>
            <pc:docMk/>
            <pc:sldMk cId="3963076213" sldId="927"/>
            <ac:spMk id="11" creationId="{B4F5FA0D-0104-4987-8241-EFF7C85B88DE}"/>
          </ac:spMkLst>
        </pc:spChg>
        <pc:spChg chg="del mod">
          <ac:chgData name="André Luiz Silva Peruzzo" userId="c706084c09f13c18" providerId="LiveId" clId="{54FC9156-5B5A-4CD1-8213-41AB75270D5E}" dt="2019-04-11T02:40:38.847" v="2964" actId="478"/>
          <ac:spMkLst>
            <pc:docMk/>
            <pc:sldMk cId="3963076213" sldId="927"/>
            <ac:spMk id="19459" creationId="{6893BC35-AA67-424A-8338-22F036FF35FA}"/>
          </ac:spMkLst>
        </pc:spChg>
        <pc:spChg chg="del mod">
          <ac:chgData name="André Luiz Silva Peruzzo" userId="c706084c09f13c18" providerId="LiveId" clId="{54FC9156-5B5A-4CD1-8213-41AB75270D5E}" dt="2019-04-11T02:41:50.213" v="2991" actId="478"/>
          <ac:spMkLst>
            <pc:docMk/>
            <pc:sldMk cId="3963076213" sldId="927"/>
            <ac:spMk id="19460" creationId="{E72EAB55-3828-4FD5-B1D8-BED38F96DF4B}"/>
          </ac:spMkLst>
        </pc:spChg>
        <pc:picChg chg="add">
          <ac:chgData name="André Luiz Silva Peruzzo" userId="c706084c09f13c18" providerId="LiveId" clId="{54FC9156-5B5A-4CD1-8213-41AB75270D5E}" dt="2019-04-11T02:44:28.760" v="2994" actId="26606"/>
          <ac:picMkLst>
            <pc:docMk/>
            <pc:sldMk cId="3963076213" sldId="927"/>
            <ac:picMk id="13" creationId="{2897127E-6CEF-446C-BE87-93B7C46E49D1}"/>
          </ac:picMkLst>
        </pc:picChg>
        <pc:picChg chg="del">
          <ac:chgData name="André Luiz Silva Peruzzo" userId="c706084c09f13c18" providerId="LiveId" clId="{54FC9156-5B5A-4CD1-8213-41AB75270D5E}" dt="2019-04-11T02:40:40.622" v="2965" actId="478"/>
          <ac:picMkLst>
            <pc:docMk/>
            <pc:sldMk cId="3963076213" sldId="927"/>
            <ac:picMk id="19458" creationId="{FA41BC32-0A52-41AF-A0D6-D3DFE503F893}"/>
          </ac:picMkLst>
        </pc:picChg>
      </pc:sldChg>
      <pc:sldChg chg="addSp delSp modSp add mod ord setBg">
        <pc:chgData name="André Luiz Silva Peruzzo" userId="c706084c09f13c18" providerId="LiveId" clId="{54FC9156-5B5A-4CD1-8213-41AB75270D5E}" dt="2019-04-11T02:45:25.100" v="2998" actId="26606"/>
        <pc:sldMkLst>
          <pc:docMk/>
          <pc:sldMk cId="1347056292" sldId="928"/>
        </pc:sldMkLst>
        <pc:spChg chg="add">
          <ac:chgData name="André Luiz Silva Peruzzo" userId="c706084c09f13c18" providerId="LiveId" clId="{54FC9156-5B5A-4CD1-8213-41AB75270D5E}" dt="2019-04-11T02:45:25.100" v="2998" actId="26606"/>
          <ac:spMkLst>
            <pc:docMk/>
            <pc:sldMk cId="1347056292" sldId="928"/>
            <ac:spMk id="72" creationId="{B4F5FA0D-0104-4987-8241-EFF7C85B88DE}"/>
          </ac:spMkLst>
        </pc:spChg>
        <pc:spChg chg="mod">
          <ac:chgData name="André Luiz Silva Peruzzo" userId="c706084c09f13c18" providerId="LiveId" clId="{54FC9156-5B5A-4CD1-8213-41AB75270D5E}" dt="2019-04-11T02:45:25.100" v="2998" actId="26606"/>
          <ac:spMkLst>
            <pc:docMk/>
            <pc:sldMk cId="1347056292" sldId="928"/>
            <ac:spMk id="20482" creationId="{9D224D3A-77D9-4D78-8C5B-EFE463A1B5A1}"/>
          </ac:spMkLst>
        </pc:spChg>
        <pc:spChg chg="mod">
          <ac:chgData name="André Luiz Silva Peruzzo" userId="c706084c09f13c18" providerId="LiveId" clId="{54FC9156-5B5A-4CD1-8213-41AB75270D5E}" dt="2019-04-11T02:45:25.100" v="2998" actId="26606"/>
          <ac:spMkLst>
            <pc:docMk/>
            <pc:sldMk cId="1347056292" sldId="928"/>
            <ac:spMk id="20483" creationId="{5F85386E-547C-4F93-9EC3-7605E4D4DA27}"/>
          </ac:spMkLst>
        </pc:spChg>
        <pc:picChg chg="add">
          <ac:chgData name="André Luiz Silva Peruzzo" userId="c706084c09f13c18" providerId="LiveId" clId="{54FC9156-5B5A-4CD1-8213-41AB75270D5E}" dt="2019-04-11T02:45:25.100" v="2998" actId="26606"/>
          <ac:picMkLst>
            <pc:docMk/>
            <pc:sldMk cId="1347056292" sldId="928"/>
            <ac:picMk id="74" creationId="{2897127E-6CEF-446C-BE87-93B7C46E49D1}"/>
          </ac:picMkLst>
        </pc:picChg>
        <pc:picChg chg="del">
          <ac:chgData name="André Luiz Silva Peruzzo" userId="c706084c09f13c18" providerId="LiveId" clId="{54FC9156-5B5A-4CD1-8213-41AB75270D5E}" dt="2019-04-11T02:45:21.029" v="2997" actId="478"/>
          <ac:picMkLst>
            <pc:docMk/>
            <pc:sldMk cId="1347056292" sldId="928"/>
            <ac:picMk id="20484" creationId="{B187A38A-CB52-4A9A-BF50-1CDBCE530CA5}"/>
          </ac:picMkLst>
        </pc:picChg>
      </pc:sldChg>
      <pc:sldChg chg="addSp delSp modSp add mod ord setBg">
        <pc:chgData name="André Luiz Silva Peruzzo" userId="c706084c09f13c18" providerId="LiveId" clId="{54FC9156-5B5A-4CD1-8213-41AB75270D5E}" dt="2019-04-11T02:27:46.547" v="2874" actId="1076"/>
        <pc:sldMkLst>
          <pc:docMk/>
          <pc:sldMk cId="0" sldId="929"/>
        </pc:sldMkLst>
        <pc:spChg chg="add mod ord">
          <ac:chgData name="André Luiz Silva Peruzzo" userId="c706084c09f13c18" providerId="LiveId" clId="{54FC9156-5B5A-4CD1-8213-41AB75270D5E}" dt="2019-04-11T02:25:09.023" v="2862" actId="26606"/>
          <ac:spMkLst>
            <pc:docMk/>
            <pc:sldMk cId="0" sldId="929"/>
            <ac:spMk id="3" creationId="{E03C0992-1B38-49CA-AA75-5FF8D1E7DF75}"/>
          </ac:spMkLst>
        </pc:spChg>
        <pc:spChg chg="add mod">
          <ac:chgData name="André Luiz Silva Peruzzo" userId="c706084c09f13c18" providerId="LiveId" clId="{54FC9156-5B5A-4CD1-8213-41AB75270D5E}" dt="2019-04-11T02:25:09.023" v="2862" actId="26606"/>
          <ac:spMkLst>
            <pc:docMk/>
            <pc:sldMk cId="0" sldId="929"/>
            <ac:spMk id="7" creationId="{FCCB1F74-9320-4296-9C2F-C7152677C51F}"/>
          </ac:spMkLst>
        </pc:spChg>
        <pc:spChg chg="del">
          <ac:chgData name="André Luiz Silva Peruzzo" userId="c706084c09f13c18" providerId="LiveId" clId="{54FC9156-5B5A-4CD1-8213-41AB75270D5E}" dt="2019-04-11T02:24:27.900" v="2853" actId="478"/>
          <ac:spMkLst>
            <pc:docMk/>
            <pc:sldMk cId="0" sldId="929"/>
            <ac:spMk id="21507" creationId="{5F9EAC62-89DE-47E6-9464-2D368C861F1D}"/>
          </ac:spMkLst>
        </pc:spChg>
        <pc:spChg chg="mod ord">
          <ac:chgData name="André Luiz Silva Peruzzo" userId="c706084c09f13c18" providerId="LiveId" clId="{54FC9156-5B5A-4CD1-8213-41AB75270D5E}" dt="2019-04-11T02:27:46.547" v="2874" actId="1076"/>
          <ac:spMkLst>
            <pc:docMk/>
            <pc:sldMk cId="0" sldId="929"/>
            <ac:spMk id="21508" creationId="{429E0D9F-83C6-4873-8218-664EB86FB815}"/>
          </ac:spMkLst>
        </pc:spChg>
        <pc:picChg chg="add del mod">
          <ac:chgData name="André Luiz Silva Peruzzo" userId="c706084c09f13c18" providerId="LiveId" clId="{54FC9156-5B5A-4CD1-8213-41AB75270D5E}" dt="2019-04-11T02:25:34.755" v="2868" actId="478"/>
          <ac:picMkLst>
            <pc:docMk/>
            <pc:sldMk cId="0" sldId="929"/>
            <ac:picMk id="8" creationId="{B76E2F2D-B969-49E7-AC5B-584AE850A5E6}"/>
          </ac:picMkLst>
        </pc:picChg>
        <pc:picChg chg="add">
          <ac:chgData name="André Luiz Silva Peruzzo" userId="c706084c09f13c18" providerId="LiveId" clId="{54FC9156-5B5A-4CD1-8213-41AB75270D5E}" dt="2019-04-11T02:25:35.059" v="2869"/>
          <ac:picMkLst>
            <pc:docMk/>
            <pc:sldMk cId="0" sldId="929"/>
            <ac:picMk id="9" creationId="{FDE3170A-FB36-462B-88F2-D11F814E7204}"/>
          </ac:picMkLst>
        </pc:picChg>
        <pc:picChg chg="del">
          <ac:chgData name="André Luiz Silva Peruzzo" userId="c706084c09f13c18" providerId="LiveId" clId="{54FC9156-5B5A-4CD1-8213-41AB75270D5E}" dt="2019-04-11T02:24:32.098" v="2855" actId="478"/>
          <ac:picMkLst>
            <pc:docMk/>
            <pc:sldMk cId="0" sldId="929"/>
            <ac:picMk id="21506" creationId="{2F60D94C-435A-4C74-8F51-F830ECDA0687}"/>
          </ac:picMkLst>
        </pc:picChg>
      </pc:sldChg>
      <pc:sldChg chg="addSp delSp modSp add mod ord setBg">
        <pc:chgData name="André Luiz Silva Peruzzo" userId="c706084c09f13c18" providerId="LiveId" clId="{54FC9156-5B5A-4CD1-8213-41AB75270D5E}" dt="2019-04-11T02:48:59.981" v="3013" actId="1076"/>
        <pc:sldMkLst>
          <pc:docMk/>
          <pc:sldMk cId="0" sldId="930"/>
        </pc:sldMkLst>
        <pc:spChg chg="add mod">
          <ac:chgData name="André Luiz Silva Peruzzo" userId="c706084c09f13c18" providerId="LiveId" clId="{54FC9156-5B5A-4CD1-8213-41AB75270D5E}" dt="2019-04-11T02:46:14.396" v="3001" actId="478"/>
          <ac:spMkLst>
            <pc:docMk/>
            <pc:sldMk cId="0" sldId="930"/>
            <ac:spMk id="3" creationId="{B9759F6A-4D69-43EC-8B58-E771F713A7C8}"/>
          </ac:spMkLst>
        </pc:spChg>
        <pc:spChg chg="add mod">
          <ac:chgData name="André Luiz Silva Peruzzo" userId="c706084c09f13c18" providerId="LiveId" clId="{54FC9156-5B5A-4CD1-8213-41AB75270D5E}" dt="2019-04-11T02:46:32.542" v="3006" actId="1037"/>
          <ac:spMkLst>
            <pc:docMk/>
            <pc:sldMk cId="0" sldId="930"/>
            <ac:spMk id="8" creationId="{B3181B95-8821-4C80-82B6-E84B64CFAABD}"/>
          </ac:spMkLst>
        </pc:spChg>
        <pc:spChg chg="del mod">
          <ac:chgData name="André Luiz Silva Peruzzo" userId="c706084c09f13c18" providerId="LiveId" clId="{54FC9156-5B5A-4CD1-8213-41AB75270D5E}" dt="2019-04-11T02:46:14.396" v="3001" actId="478"/>
          <ac:spMkLst>
            <pc:docMk/>
            <pc:sldMk cId="0" sldId="930"/>
            <ac:spMk id="22531" creationId="{8677BC71-65B6-414D-BE3D-7A8A41F536BB}"/>
          </ac:spMkLst>
        </pc:spChg>
        <pc:spChg chg="mod">
          <ac:chgData name="André Luiz Silva Peruzzo" userId="c706084c09f13c18" providerId="LiveId" clId="{54FC9156-5B5A-4CD1-8213-41AB75270D5E}" dt="2019-04-11T02:46:35.943" v="3007" actId="20577"/>
          <ac:spMkLst>
            <pc:docMk/>
            <pc:sldMk cId="0" sldId="930"/>
            <ac:spMk id="22532" creationId="{1F0AF811-5AA3-483D-969F-ADE1AEE071F6}"/>
          </ac:spMkLst>
        </pc:spChg>
        <pc:picChg chg="add mod">
          <ac:chgData name="André Luiz Silva Peruzzo" userId="c706084c09f13c18" providerId="LiveId" clId="{54FC9156-5B5A-4CD1-8213-41AB75270D5E}" dt="2019-04-11T02:48:59.981" v="3013" actId="1076"/>
          <ac:picMkLst>
            <pc:docMk/>
            <pc:sldMk cId="0" sldId="930"/>
            <ac:picMk id="3074" creationId="{3E92AE33-461D-43FC-935F-0AF7CE2A3515}"/>
          </ac:picMkLst>
        </pc:picChg>
        <pc:picChg chg="del mod ord">
          <ac:chgData name="André Luiz Silva Peruzzo" userId="c706084c09f13c18" providerId="LiveId" clId="{54FC9156-5B5A-4CD1-8213-41AB75270D5E}" dt="2019-04-11T02:48:07.708" v="3009" actId="478"/>
          <ac:picMkLst>
            <pc:docMk/>
            <pc:sldMk cId="0" sldId="930"/>
            <ac:picMk id="22530" creationId="{A5720C20-34C8-4A91-A448-0878C7A46411}"/>
          </ac:picMkLst>
        </pc:picChg>
        <pc:cxnChg chg="add">
          <ac:chgData name="André Luiz Silva Peruzzo" userId="c706084c09f13c18" providerId="LiveId" clId="{54FC9156-5B5A-4CD1-8213-41AB75270D5E}" dt="2019-04-11T02:45:56.398" v="2999" actId="26606"/>
          <ac:cxnSpMkLst>
            <pc:docMk/>
            <pc:sldMk cId="0" sldId="930"/>
            <ac:cxnSpMk id="73" creationId="{A7F400EE-A8A5-48AF-B4D6-291B52C6F0B0}"/>
          </ac:cxnSpMkLst>
        </pc:cxnChg>
      </pc:sldChg>
      <pc:sldChg chg="addSp delSp modSp add mod ord setBg">
        <pc:chgData name="André Luiz Silva Peruzzo" userId="c706084c09f13c18" providerId="LiveId" clId="{54FC9156-5B5A-4CD1-8213-41AB75270D5E}" dt="2019-04-11T02:49:57.977" v="3021" actId="20577"/>
        <pc:sldMkLst>
          <pc:docMk/>
          <pc:sldMk cId="0" sldId="931"/>
        </pc:sldMkLst>
        <pc:spChg chg="add mod">
          <ac:chgData name="André Luiz Silva Peruzzo" userId="c706084c09f13c18" providerId="LiveId" clId="{54FC9156-5B5A-4CD1-8213-41AB75270D5E}" dt="2019-04-11T02:49:24.254" v="3017" actId="478"/>
          <ac:spMkLst>
            <pc:docMk/>
            <pc:sldMk cId="0" sldId="931"/>
            <ac:spMk id="3" creationId="{7CFE880D-7EC2-44D3-BA13-5AB0210AD5C1}"/>
          </ac:spMkLst>
        </pc:spChg>
        <pc:spChg chg="add mod">
          <ac:chgData name="André Luiz Silva Peruzzo" userId="c706084c09f13c18" providerId="LiveId" clId="{54FC9156-5B5A-4CD1-8213-41AB75270D5E}" dt="2019-04-11T02:49:27.653" v="3019" actId="1076"/>
          <ac:spMkLst>
            <pc:docMk/>
            <pc:sldMk cId="0" sldId="931"/>
            <ac:spMk id="8" creationId="{AE5D67AF-059A-4886-B698-EDB904414AAD}"/>
          </ac:spMkLst>
        </pc:spChg>
        <pc:spChg chg="del mod">
          <ac:chgData name="André Luiz Silva Peruzzo" userId="c706084c09f13c18" providerId="LiveId" clId="{54FC9156-5B5A-4CD1-8213-41AB75270D5E}" dt="2019-04-11T02:49:24.254" v="3017" actId="478"/>
          <ac:spMkLst>
            <pc:docMk/>
            <pc:sldMk cId="0" sldId="931"/>
            <ac:spMk id="23554" creationId="{9BB756E5-348C-475F-AAF3-CFF9C699919F}"/>
          </ac:spMkLst>
        </pc:spChg>
        <pc:spChg chg="mod ord">
          <ac:chgData name="André Luiz Silva Peruzzo" userId="c706084c09f13c18" providerId="LiveId" clId="{54FC9156-5B5A-4CD1-8213-41AB75270D5E}" dt="2019-04-11T02:49:57.977" v="3021" actId="20577"/>
          <ac:spMkLst>
            <pc:docMk/>
            <pc:sldMk cId="0" sldId="931"/>
            <ac:spMk id="23555" creationId="{3706BFFB-68EB-47ED-B9FB-551AB83CA33A}"/>
          </ac:spMkLst>
        </pc:spChg>
        <pc:picChg chg="mod">
          <ac:chgData name="André Luiz Silva Peruzzo" userId="c706084c09f13c18" providerId="LiveId" clId="{54FC9156-5B5A-4CD1-8213-41AB75270D5E}" dt="2019-04-11T02:49:12.345" v="3015" actId="26606"/>
          <ac:picMkLst>
            <pc:docMk/>
            <pc:sldMk cId="0" sldId="931"/>
            <ac:picMk id="23556" creationId="{5332F2C9-3D65-4E69-8526-ADAE3EE6D0A5}"/>
          </ac:picMkLst>
        </pc:picChg>
        <pc:cxnChg chg="add">
          <ac:chgData name="André Luiz Silva Peruzzo" userId="c706084c09f13c18" providerId="LiveId" clId="{54FC9156-5B5A-4CD1-8213-41AB75270D5E}" dt="2019-04-11T02:49:12.345" v="3015" actId="26606"/>
          <ac:cxnSpMkLst>
            <pc:docMk/>
            <pc:sldMk cId="0" sldId="931"/>
            <ac:cxnSpMk id="73" creationId="{39B7FDC9-F0CE-43A7-9F2A-83DD09DC3453}"/>
          </ac:cxnSpMkLst>
        </pc:cxnChg>
      </pc:sldChg>
      <pc:sldChg chg="addSp delSp modSp add ord delAnim">
        <pc:chgData name="André Luiz Silva Peruzzo" userId="c706084c09f13c18" providerId="LiveId" clId="{54FC9156-5B5A-4CD1-8213-41AB75270D5E}" dt="2019-04-11T00:31:32.426" v="2686" actId="20577"/>
        <pc:sldMkLst>
          <pc:docMk/>
          <pc:sldMk cId="4065408415" sldId="1072"/>
        </pc:sldMkLst>
        <pc:spChg chg="add del mod">
          <ac:chgData name="André Luiz Silva Peruzzo" userId="c706084c09f13c18" providerId="LiveId" clId="{54FC9156-5B5A-4CD1-8213-41AB75270D5E}" dt="2019-04-10T01:27:02.009" v="13"/>
          <ac:spMkLst>
            <pc:docMk/>
            <pc:sldMk cId="4065408415" sldId="1072"/>
            <ac:spMk id="3" creationId="{025EFF94-DA4F-4BE6-9726-05C1BD9E4826}"/>
          </ac:spMkLst>
        </pc:spChg>
        <pc:spChg chg="mod">
          <ac:chgData name="André Luiz Silva Peruzzo" userId="c706084c09f13c18" providerId="LiveId" clId="{54FC9156-5B5A-4CD1-8213-41AB75270D5E}" dt="2019-04-11T00:31:32.426" v="2686" actId="20577"/>
          <ac:spMkLst>
            <pc:docMk/>
            <pc:sldMk cId="4065408415" sldId="1072"/>
            <ac:spMk id="61" creationId="{66A6DADC-292C-45E9-9589-9E7E736C8E8D}"/>
          </ac:spMkLst>
        </pc:spChg>
        <pc:spChg chg="mod">
          <ac:chgData name="André Luiz Silva Peruzzo" userId="c706084c09f13c18" providerId="LiveId" clId="{54FC9156-5B5A-4CD1-8213-41AB75270D5E}" dt="2019-04-10T01:31:28.775" v="162" actId="207"/>
          <ac:spMkLst>
            <pc:docMk/>
            <pc:sldMk cId="4065408415" sldId="1072"/>
            <ac:spMk id="62" creationId="{87913005-A921-4146-9921-B0E355C5D1E5}"/>
          </ac:spMkLst>
        </pc:spChg>
        <pc:picChg chg="add mod">
          <ac:chgData name="André Luiz Silva Peruzzo" userId="c706084c09f13c18" providerId="LiveId" clId="{54FC9156-5B5A-4CD1-8213-41AB75270D5E}" dt="2019-04-10T01:27:03.540" v="14" actId="27614"/>
          <ac:picMkLst>
            <pc:docMk/>
            <pc:sldMk cId="4065408415" sldId="1072"/>
            <ac:picMk id="5" creationId="{A37A408C-937B-4059-A72E-8811929211C3}"/>
          </ac:picMkLst>
        </pc:picChg>
        <pc:picChg chg="add mod ord">
          <ac:chgData name="André Luiz Silva Peruzzo" userId="c706084c09f13c18" providerId="LiveId" clId="{54FC9156-5B5A-4CD1-8213-41AB75270D5E}" dt="2019-04-10T01:37:41.061" v="200" actId="14100"/>
          <ac:picMkLst>
            <pc:docMk/>
            <pc:sldMk cId="4065408415" sldId="1072"/>
            <ac:picMk id="7" creationId="{EB737D9C-BBCB-4007-A16D-21C4C2A1563E}"/>
          </ac:picMkLst>
        </pc:picChg>
        <pc:picChg chg="add del">
          <ac:chgData name="André Luiz Silva Peruzzo" userId="c706084c09f13c18" providerId="LiveId" clId="{54FC9156-5B5A-4CD1-8213-41AB75270D5E}" dt="2019-04-10T01:30:14.715" v="130" actId="478"/>
          <ac:picMkLst>
            <pc:docMk/>
            <pc:sldMk cId="4065408415" sldId="1072"/>
            <ac:picMk id="11" creationId="{488CF4B3-2A69-4651-B1FB-C11CAEC85D98}"/>
          </ac:picMkLst>
        </pc:picChg>
        <pc:picChg chg="del">
          <ac:chgData name="André Luiz Silva Peruzzo" userId="c706084c09f13c18" providerId="LiveId" clId="{54FC9156-5B5A-4CD1-8213-41AB75270D5E}" dt="2019-04-10T01:25:48.081" v="8" actId="478"/>
          <ac:picMkLst>
            <pc:docMk/>
            <pc:sldMk cId="4065408415" sldId="1072"/>
            <ac:picMk id="12" creationId="{FF792182-4597-483F-B9A9-F77D13EA42DC}"/>
          </ac:picMkLst>
        </pc:picChg>
        <pc:picChg chg="add del">
          <ac:chgData name="André Luiz Silva Peruzzo" userId="c706084c09f13c18" providerId="LiveId" clId="{54FC9156-5B5A-4CD1-8213-41AB75270D5E}" dt="2019-04-10T01:26:03.472" v="12" actId="478"/>
          <ac:picMkLst>
            <pc:docMk/>
            <pc:sldMk cId="4065408415" sldId="1072"/>
            <ac:picMk id="1026" creationId="{491C1F1A-BF85-4B6B-9C7B-C3FB5D2A32E4}"/>
          </ac:picMkLst>
        </pc:picChg>
      </pc:sldChg>
      <pc:sldChg chg="addSp delSp modSp add ord modAnim">
        <pc:chgData name="André Luiz Silva Peruzzo" userId="c706084c09f13c18" providerId="LiveId" clId="{54FC9156-5B5A-4CD1-8213-41AB75270D5E}" dt="2019-04-11T00:31:36.747" v="2688" actId="6549"/>
        <pc:sldMkLst>
          <pc:docMk/>
          <pc:sldMk cId="852475988" sldId="1073"/>
        </pc:sldMkLst>
        <pc:spChg chg="add del mod">
          <ac:chgData name="André Luiz Silva Peruzzo" userId="c706084c09f13c18" providerId="LiveId" clId="{54FC9156-5B5A-4CD1-8213-41AB75270D5E}" dt="2019-04-10T01:34:02.889" v="167"/>
          <ac:spMkLst>
            <pc:docMk/>
            <pc:sldMk cId="852475988" sldId="1073"/>
            <ac:spMk id="3" creationId="{6F2D4DED-4832-407C-9675-55F2FE979301}"/>
          </ac:spMkLst>
        </pc:spChg>
        <pc:spChg chg="add del mod">
          <ac:chgData name="André Luiz Silva Peruzzo" userId="c706084c09f13c18" providerId="LiveId" clId="{54FC9156-5B5A-4CD1-8213-41AB75270D5E}" dt="2019-04-10T01:47:10.487" v="240" actId="478"/>
          <ac:spMkLst>
            <pc:docMk/>
            <pc:sldMk cId="852475988" sldId="1073"/>
            <ac:spMk id="13" creationId="{C5C4AAF4-821F-4AA3-87C0-B93CE8F38B76}"/>
          </ac:spMkLst>
        </pc:spChg>
        <pc:spChg chg="add del mod">
          <ac:chgData name="André Luiz Silva Peruzzo" userId="c706084c09f13c18" providerId="LiveId" clId="{54FC9156-5B5A-4CD1-8213-41AB75270D5E}" dt="2019-04-10T01:48:09.235" v="243"/>
          <ac:spMkLst>
            <pc:docMk/>
            <pc:sldMk cId="852475988" sldId="1073"/>
            <ac:spMk id="17" creationId="{3AD1786A-171A-4667-9595-23847C4D5A5D}"/>
          </ac:spMkLst>
        </pc:spChg>
        <pc:spChg chg="mod">
          <ac:chgData name="André Luiz Silva Peruzzo" userId="c706084c09f13c18" providerId="LiveId" clId="{54FC9156-5B5A-4CD1-8213-41AB75270D5E}" dt="2019-04-11T00:31:36.747" v="2688" actId="6549"/>
          <ac:spMkLst>
            <pc:docMk/>
            <pc:sldMk cId="852475988" sldId="1073"/>
            <ac:spMk id="61" creationId="{66A6DADC-292C-45E9-9589-9E7E736C8E8D}"/>
          </ac:spMkLst>
        </pc:spChg>
        <pc:spChg chg="mod">
          <ac:chgData name="André Luiz Silva Peruzzo" userId="c706084c09f13c18" providerId="LiveId" clId="{54FC9156-5B5A-4CD1-8213-41AB75270D5E}" dt="2019-04-10T01:34:26.109" v="172"/>
          <ac:spMkLst>
            <pc:docMk/>
            <pc:sldMk cId="852475988" sldId="1073"/>
            <ac:spMk id="62" creationId="{87913005-A921-4146-9921-B0E355C5D1E5}"/>
          </ac:spMkLst>
        </pc:spChg>
        <pc:picChg chg="del">
          <ac:chgData name="André Luiz Silva Peruzzo" userId="c706084c09f13c18" providerId="LiveId" clId="{54FC9156-5B5A-4CD1-8213-41AB75270D5E}" dt="2019-04-10T01:33:58.192" v="166" actId="478"/>
          <ac:picMkLst>
            <pc:docMk/>
            <pc:sldMk cId="852475988" sldId="1073"/>
            <ac:picMk id="5" creationId="{A37A408C-937B-4059-A72E-8811929211C3}"/>
          </ac:picMkLst>
        </pc:picChg>
        <pc:picChg chg="add del mod">
          <ac:chgData name="André Luiz Silva Peruzzo" userId="c706084c09f13c18" providerId="LiveId" clId="{54FC9156-5B5A-4CD1-8213-41AB75270D5E}" dt="2019-04-10T01:48:03.957" v="242" actId="478"/>
          <ac:picMkLst>
            <pc:docMk/>
            <pc:sldMk cId="852475988" sldId="1073"/>
            <ac:picMk id="6" creationId="{B88E8068-B7A9-446B-ACBC-0B4835C1FFB6}"/>
          </ac:picMkLst>
        </pc:picChg>
        <pc:picChg chg="del">
          <ac:chgData name="André Luiz Silva Peruzzo" userId="c706084c09f13c18" providerId="LiveId" clId="{54FC9156-5B5A-4CD1-8213-41AB75270D5E}" dt="2019-04-10T01:36:25.499" v="176" actId="478"/>
          <ac:picMkLst>
            <pc:docMk/>
            <pc:sldMk cId="852475988" sldId="1073"/>
            <ac:picMk id="7" creationId="{EB737D9C-BBCB-4007-A16D-21C4C2A1563E}"/>
          </ac:picMkLst>
        </pc:picChg>
        <pc:picChg chg="add del mod ord modCrop">
          <ac:chgData name="André Luiz Silva Peruzzo" userId="c706084c09f13c18" providerId="LiveId" clId="{54FC9156-5B5A-4CD1-8213-41AB75270D5E}" dt="2019-04-10T01:45:38.103" v="205" actId="478"/>
          <ac:picMkLst>
            <pc:docMk/>
            <pc:sldMk cId="852475988" sldId="1073"/>
            <ac:picMk id="9" creationId="{7474C984-9BE5-4FEB-B3BE-43C6FD473541}"/>
          </ac:picMkLst>
        </pc:picChg>
        <pc:picChg chg="add del mod ord">
          <ac:chgData name="André Luiz Silva Peruzzo" userId="c706084c09f13c18" providerId="LiveId" clId="{54FC9156-5B5A-4CD1-8213-41AB75270D5E}" dt="2019-04-10T01:47:08.236" v="238" actId="478"/>
          <ac:picMkLst>
            <pc:docMk/>
            <pc:sldMk cId="852475988" sldId="1073"/>
            <ac:picMk id="11" creationId="{25217691-4CFA-4A27-83F3-13C86E88319C}"/>
          </ac:picMkLst>
        </pc:picChg>
        <pc:picChg chg="add del mod">
          <ac:chgData name="André Luiz Silva Peruzzo" userId="c706084c09f13c18" providerId="LiveId" clId="{54FC9156-5B5A-4CD1-8213-41AB75270D5E}" dt="2019-04-10T01:47:09.980" v="239"/>
          <ac:picMkLst>
            <pc:docMk/>
            <pc:sldMk cId="852475988" sldId="1073"/>
            <ac:picMk id="15" creationId="{B088349F-D721-40E6-AAFA-A9857E2FCC77}"/>
          </ac:picMkLst>
        </pc:picChg>
        <pc:picChg chg="add mod">
          <ac:chgData name="André Luiz Silva Peruzzo" userId="c706084c09f13c18" providerId="LiveId" clId="{54FC9156-5B5A-4CD1-8213-41AB75270D5E}" dt="2019-04-10T01:48:09.235" v="243"/>
          <ac:picMkLst>
            <pc:docMk/>
            <pc:sldMk cId="852475988" sldId="1073"/>
            <ac:picMk id="19" creationId="{9551BB9F-04BE-4F0A-958D-BEE4A84AA172}"/>
          </ac:picMkLst>
        </pc:picChg>
      </pc:sldChg>
      <pc:sldChg chg="addSp delSp modSp add">
        <pc:chgData name="André Luiz Silva Peruzzo" userId="c706084c09f13c18" providerId="LiveId" clId="{54FC9156-5B5A-4CD1-8213-41AB75270D5E}" dt="2019-04-11T02:58:53.362" v="3146" actId="108"/>
        <pc:sldMkLst>
          <pc:docMk/>
          <pc:sldMk cId="1336739535" sldId="1075"/>
        </pc:sldMkLst>
        <pc:spChg chg="del">
          <ac:chgData name="André Luiz Silva Peruzzo" userId="c706084c09f13c18" providerId="LiveId" clId="{54FC9156-5B5A-4CD1-8213-41AB75270D5E}" dt="2019-04-10T21:17:58.639" v="1180" actId="478"/>
          <ac:spMkLst>
            <pc:docMk/>
            <pc:sldMk cId="1336739535" sldId="1075"/>
            <ac:spMk id="2" creationId="{00000000-0000-0000-0000-000000000000}"/>
          </ac:spMkLst>
        </pc:spChg>
        <pc:spChg chg="mod">
          <ac:chgData name="André Luiz Silva Peruzzo" userId="c706084c09f13c18" providerId="LiveId" clId="{54FC9156-5B5A-4CD1-8213-41AB75270D5E}" dt="2019-04-11T02:58:53.362" v="3146" actId="108"/>
          <ac:spMkLst>
            <pc:docMk/>
            <pc:sldMk cId="1336739535" sldId="1075"/>
            <ac:spMk id="24" creationId="{00000000-0000-0000-0000-000000000000}"/>
          </ac:spMkLst>
        </pc:spChg>
        <pc:picChg chg="add ord">
          <ac:chgData name="André Luiz Silva Peruzzo" userId="c706084c09f13c18" providerId="LiveId" clId="{54FC9156-5B5A-4CD1-8213-41AB75270D5E}" dt="2019-04-10T17:50:43.529" v="666" actId="167"/>
          <ac:picMkLst>
            <pc:docMk/>
            <pc:sldMk cId="1336739535" sldId="1075"/>
            <ac:picMk id="15" creationId="{6136AB09-373D-4EB0-A0CC-74FE0AAB67BB}"/>
          </ac:picMkLst>
        </pc:picChg>
      </pc:sldChg>
      <pc:sldChg chg="addSp delSp modSp add">
        <pc:chgData name="André Luiz Silva Peruzzo" userId="c706084c09f13c18" providerId="LiveId" clId="{54FC9156-5B5A-4CD1-8213-41AB75270D5E}" dt="2019-04-11T02:13:14.206" v="2817" actId="113"/>
        <pc:sldMkLst>
          <pc:docMk/>
          <pc:sldMk cId="792129187" sldId="1076"/>
        </pc:sldMkLst>
        <pc:spChg chg="add mod">
          <ac:chgData name="André Luiz Silva Peruzzo" userId="c706084c09f13c18" providerId="LiveId" clId="{54FC9156-5B5A-4CD1-8213-41AB75270D5E}" dt="2019-04-11T02:13:03.583" v="2814" actId="113"/>
          <ac:spMkLst>
            <pc:docMk/>
            <pc:sldMk cId="792129187" sldId="1076"/>
            <ac:spMk id="2" creationId="{5FEB7B7C-5027-477F-AD79-9E049E0A067A}"/>
          </ac:spMkLst>
        </pc:spChg>
        <pc:spChg chg="add del mod">
          <ac:chgData name="André Luiz Silva Peruzzo" userId="c706084c09f13c18" providerId="LiveId" clId="{54FC9156-5B5A-4CD1-8213-41AB75270D5E}" dt="2019-04-10T20:42:06.583" v="774"/>
          <ac:spMkLst>
            <pc:docMk/>
            <pc:sldMk cId="792129187" sldId="1076"/>
            <ac:spMk id="3" creationId="{3AB4C773-61E6-4DF6-9D7E-DD3A3BF7F6B7}"/>
          </ac:spMkLst>
        </pc:spChg>
        <pc:spChg chg="add del mod">
          <ac:chgData name="André Luiz Silva Peruzzo" userId="c706084c09f13c18" providerId="LiveId" clId="{54FC9156-5B5A-4CD1-8213-41AB75270D5E}" dt="2019-04-10T20:50:33.274" v="843" actId="478"/>
          <ac:spMkLst>
            <pc:docMk/>
            <pc:sldMk cId="792129187" sldId="1076"/>
            <ac:spMk id="5" creationId="{38D3B1FA-A65F-49A3-ADC8-9F3BEC48ABF0}"/>
          </ac:spMkLst>
        </pc:spChg>
        <pc:spChg chg="add mod">
          <ac:chgData name="André Luiz Silva Peruzzo" userId="c706084c09f13c18" providerId="LiveId" clId="{54FC9156-5B5A-4CD1-8213-41AB75270D5E}" dt="2019-04-11T02:13:10.477" v="2816" actId="113"/>
          <ac:spMkLst>
            <pc:docMk/>
            <pc:sldMk cId="792129187" sldId="1076"/>
            <ac:spMk id="8" creationId="{8B0E7C61-86F5-4531-80EA-52373EE3BC54}"/>
          </ac:spMkLst>
        </pc:spChg>
        <pc:spChg chg="add mod">
          <ac:chgData name="André Luiz Silva Peruzzo" userId="c706084c09f13c18" providerId="LiveId" clId="{54FC9156-5B5A-4CD1-8213-41AB75270D5E}" dt="2019-04-10T22:26:58.131" v="1342" actId="1076"/>
          <ac:spMkLst>
            <pc:docMk/>
            <pc:sldMk cId="792129187" sldId="1076"/>
            <ac:spMk id="9" creationId="{4688D2B4-DFB1-4F16-9FF9-5AAD75C1465F}"/>
          </ac:spMkLst>
        </pc:spChg>
        <pc:spChg chg="add mod">
          <ac:chgData name="André Luiz Silva Peruzzo" userId="c706084c09f13c18" providerId="LiveId" clId="{54FC9156-5B5A-4CD1-8213-41AB75270D5E}" dt="2019-04-11T02:13:14.206" v="2817" actId="113"/>
          <ac:spMkLst>
            <pc:docMk/>
            <pc:sldMk cId="792129187" sldId="1076"/>
            <ac:spMk id="10" creationId="{123B19C6-DF41-4790-9CE6-BCFEDC98C350}"/>
          </ac:spMkLst>
        </pc:spChg>
        <pc:spChg chg="add mod">
          <ac:chgData name="André Luiz Silva Peruzzo" userId="c706084c09f13c18" providerId="LiveId" clId="{54FC9156-5B5A-4CD1-8213-41AB75270D5E}" dt="2019-04-10T22:27:05.502" v="1345" actId="1076"/>
          <ac:spMkLst>
            <pc:docMk/>
            <pc:sldMk cId="792129187" sldId="1076"/>
            <ac:spMk id="14" creationId="{C3B3F9C0-E301-421F-9FED-76AF12CFA048}"/>
          </ac:spMkLst>
        </pc:spChg>
        <pc:spChg chg="add mod">
          <ac:chgData name="André Luiz Silva Peruzzo" userId="c706084c09f13c18" providerId="LiveId" clId="{54FC9156-5B5A-4CD1-8213-41AB75270D5E}" dt="2019-04-10T21:17:04.958" v="1179" actId="1076"/>
          <ac:spMkLst>
            <pc:docMk/>
            <pc:sldMk cId="792129187" sldId="1076"/>
            <ac:spMk id="15" creationId="{44116744-E52F-4921-B782-8919ED587B81}"/>
          </ac:spMkLst>
        </pc:spChg>
        <pc:picChg chg="add mod ord">
          <ac:chgData name="André Luiz Silva Peruzzo" userId="c706084c09f13c18" providerId="LiveId" clId="{54FC9156-5B5A-4CD1-8213-41AB75270D5E}" dt="2019-04-10T22:26:53.458" v="1341" actId="1076"/>
          <ac:picMkLst>
            <pc:docMk/>
            <pc:sldMk cId="792129187" sldId="1076"/>
            <ac:picMk id="4" creationId="{B18B0225-4178-4BE3-9537-D6F416235D04}"/>
          </ac:picMkLst>
        </pc:picChg>
        <pc:picChg chg="del mod">
          <ac:chgData name="André Luiz Silva Peruzzo" userId="c706084c09f13c18" providerId="LiveId" clId="{54FC9156-5B5A-4CD1-8213-41AB75270D5E}" dt="2019-04-10T17:47:10.577" v="638" actId="478"/>
          <ac:picMkLst>
            <pc:docMk/>
            <pc:sldMk cId="792129187" sldId="1076"/>
            <ac:picMk id="7175" creationId="{00000000-0000-0000-0000-000000000000}"/>
          </ac:picMkLst>
        </pc:picChg>
        <pc:picChg chg="del mod">
          <ac:chgData name="André Luiz Silva Peruzzo" userId="c706084c09f13c18" providerId="LiveId" clId="{54FC9156-5B5A-4CD1-8213-41AB75270D5E}" dt="2019-04-10T17:47:10.577" v="638" actId="478"/>
          <ac:picMkLst>
            <pc:docMk/>
            <pc:sldMk cId="792129187" sldId="1076"/>
            <ac:picMk id="7176" creationId="{00000000-0000-0000-0000-000000000000}"/>
          </ac:picMkLst>
        </pc:picChg>
        <pc:picChg chg="add mod">
          <ac:chgData name="André Luiz Silva Peruzzo" userId="c706084c09f13c18" providerId="LiveId" clId="{54FC9156-5B5A-4CD1-8213-41AB75270D5E}" dt="2019-04-10T21:09:34.081" v="1030" actId="14100"/>
          <ac:picMkLst>
            <pc:docMk/>
            <pc:sldMk cId="792129187" sldId="1076"/>
            <ac:picMk id="22530" creationId="{5637321C-FA38-4097-ABC6-B93D8EBF2B0F}"/>
          </ac:picMkLst>
        </pc:picChg>
        <pc:cxnChg chg="add del mod">
          <ac:chgData name="André Luiz Silva Peruzzo" userId="c706084c09f13c18" providerId="LiveId" clId="{54FC9156-5B5A-4CD1-8213-41AB75270D5E}" dt="2019-04-10T21:13:00.751" v="1059" actId="478"/>
          <ac:cxnSpMkLst>
            <pc:docMk/>
            <pc:sldMk cId="792129187" sldId="1076"/>
            <ac:cxnSpMk id="7" creationId="{87B11B8D-5848-4574-93A7-670C7F4D29DC}"/>
          </ac:cxnSpMkLst>
        </pc:cxnChg>
      </pc:sldChg>
      <pc:sldChg chg="addSp delSp modSp add mod">
        <pc:chgData name="André Luiz Silva Peruzzo" userId="c706084c09f13c18" providerId="LiveId" clId="{54FC9156-5B5A-4CD1-8213-41AB75270D5E}" dt="2019-04-10T21:35:05.024" v="1273" actId="478"/>
        <pc:sldMkLst>
          <pc:docMk/>
          <pc:sldMk cId="1479249495" sldId="1078"/>
        </pc:sldMkLst>
        <pc:spChg chg="del">
          <ac:chgData name="André Luiz Silva Peruzzo" userId="c706084c09f13c18" providerId="LiveId" clId="{54FC9156-5B5A-4CD1-8213-41AB75270D5E}" dt="2019-04-10T21:23:29.697" v="1182" actId="478"/>
          <ac:spMkLst>
            <pc:docMk/>
            <pc:sldMk cId="1479249495" sldId="1078"/>
            <ac:spMk id="2" creationId="{F04E8D52-C497-4778-9A00-A8A68887BBDE}"/>
          </ac:spMkLst>
        </pc:spChg>
        <pc:spChg chg="del">
          <ac:chgData name="André Luiz Silva Peruzzo" userId="c706084c09f13c18" providerId="LiveId" clId="{54FC9156-5B5A-4CD1-8213-41AB75270D5E}" dt="2019-04-10T21:23:29.697" v="1182" actId="478"/>
          <ac:spMkLst>
            <pc:docMk/>
            <pc:sldMk cId="1479249495" sldId="1078"/>
            <ac:spMk id="3" creationId="{366349D6-1800-463C-AE50-2D0E2783F951}"/>
          </ac:spMkLst>
        </pc:spChg>
        <pc:spChg chg="add mod">
          <ac:chgData name="André Luiz Silva Peruzzo" userId="c706084c09f13c18" providerId="LiveId" clId="{54FC9156-5B5A-4CD1-8213-41AB75270D5E}" dt="2019-04-10T21:31:37.253" v="1243" actId="6549"/>
          <ac:spMkLst>
            <pc:docMk/>
            <pc:sldMk cId="1479249495" sldId="1078"/>
            <ac:spMk id="4" creationId="{11355A7C-5DE6-4DCB-B2C3-7A056A230913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11" creationId="{35FC2AD1-DF1E-48B1-BE2A-D5BD94EE2C74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12" creationId="{6D43F95A-2FB7-408B-A30C-41EA5C99F2DC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13" creationId="{0D7A6CC8-CD4B-4EFC-81E2-6050B17A38AB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14" creationId="{48795596-630F-4075-B418-24519B36D8AB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15" creationId="{76425C51-EAD3-4CEC-804B-493FF5330A45}"/>
          </ac:spMkLst>
        </pc:spChg>
        <pc:spChg chg="add del mod">
          <ac:chgData name="André Luiz Silva Peruzzo" userId="c706084c09f13c18" providerId="LiveId" clId="{54FC9156-5B5A-4CD1-8213-41AB75270D5E}" dt="2019-04-10T21:24:49.506" v="1190" actId="478"/>
          <ac:spMkLst>
            <pc:docMk/>
            <pc:sldMk cId="1479249495" sldId="1078"/>
            <ac:spMk id="16" creationId="{B2DA80AA-1289-4086-916A-C93D803FDFFB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17" creationId="{6AD62A5E-646B-451F-9F94-087E67A3206A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19" creationId="{AFDD4BA7-C910-4ABB-A004-22B3D0FC729B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20" creationId="{92C805A7-FA1D-464F-9D89-23D5C924F6F3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21" creationId="{51A72FCF-0A2D-4407-A5F5-641D32E46974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22" creationId="{6E2022B6-F260-4EDA-B1C5-DD8F0E7A804E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23" creationId="{DC255653-A704-4BA0-8F08-8F6F7E65F2BE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24" creationId="{5966E5EA-766F-402D-B7F3-79C2898F3684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25" creationId="{441C9445-29D2-490B-BC86-EF4E60AAFB53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27" creationId="{E62E4174-3C2C-4BD1-8D7F-067BE04B5D34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29" creationId="{EEE5760B-A925-4F18-9FAD-8E285CC3C550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0" creationId="{D476CF85-0567-40D3-A1DF-5E593A87B457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1" creationId="{FE00C39C-5CFD-436B-AC3D-A1E74BB69F2B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2" creationId="{E5221975-EDF6-4E2F-A859-F36172371385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3" creationId="{78166033-4710-43F4-91A6-F33A1E84EDD5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4" creationId="{82EB4EE0-1AB5-4D47-97F9-2BB84EE3B040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5" creationId="{ED509C1C-AEFE-4906-B743-C15A70ABEB44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6" creationId="{C7814AE3-B626-4FF8-AF69-5DBD4A91EA6B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7" creationId="{F9E6B93F-2B61-44B9-8474-959531EAB50A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8" creationId="{0CA45213-D780-452A-8CD7-BC6E6B163EBE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39" creationId="{67CA93C5-3C25-4B86-9960-E71B266E388D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41" creationId="{C907E693-EC00-4C04-AB9E-ABD6305BD930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42" creationId="{BAE0B597-DAE7-4410-80CD-5D6EBA4EBF16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43" creationId="{A36E8D1E-0804-4D04-8C7E-D3C869158146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44" creationId="{BD3F1D40-5AF3-48D9-A948-A309DBCFD81D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45" creationId="{891A8DD5-3184-4484-B144-636ED8062137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46" creationId="{90A80A40-DC5A-4B93-8ABD-4C6911875AAA}"/>
          </ac:spMkLst>
        </pc:spChg>
        <pc:spChg chg="add del mod">
          <ac:chgData name="André Luiz Silva Peruzzo" userId="c706084c09f13c18" providerId="LiveId" clId="{54FC9156-5B5A-4CD1-8213-41AB75270D5E}" dt="2019-04-10T21:26:13.465" v="1208" actId="478"/>
          <ac:spMkLst>
            <pc:docMk/>
            <pc:sldMk cId="1479249495" sldId="1078"/>
            <ac:spMk id="47" creationId="{3CEC5C45-C398-4F1C-8C56-D9351D9B59FF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48" creationId="{18E66A0D-79E6-48DF-ADAA-FADEFA628E1F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49" creationId="{C2B77BA0-D2CC-4267-B06D-6D1DC87FA2C0}"/>
          </ac:spMkLst>
        </pc:spChg>
        <pc:spChg chg="add del mod">
          <ac:chgData name="André Luiz Silva Peruzzo" userId="c706084c09f13c18" providerId="LiveId" clId="{54FC9156-5B5A-4CD1-8213-41AB75270D5E}" dt="2019-04-10T21:25:45.142" v="1197" actId="478"/>
          <ac:spMkLst>
            <pc:docMk/>
            <pc:sldMk cId="1479249495" sldId="1078"/>
            <ac:spMk id="50" creationId="{90112708-E98A-4BE3-8B9E-15A4C5D554DA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52" creationId="{6F47EA77-5F55-4291-92EF-89E810E70F7D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53" creationId="{31DB556A-6ACE-42E0-80E7-33BE8A0F517E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54" creationId="{4FB8F8B5-38D4-4E36-80DF-FA7D957CC9A6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55" creationId="{D7954EDB-F489-4664-B5B9-B4E447BAA343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56" creationId="{410CFC81-EBFD-4D39-AB23-EA1C58837F33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58" creationId="{B29AAA7A-BFB8-4CCC-9DBB-47245DB271EF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59" creationId="{21ACD774-2FF8-472A-902A-0C2E1835AF9F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60" creationId="{BCB4E244-4D28-4B35-9823-24D3B12A6841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61" creationId="{977A6AE2-B9EA-4061-AA8A-8A390B3EE4AE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62" creationId="{AF76C875-2CBB-41F3-9E61-0133E4A1E0C4}"/>
          </ac:spMkLst>
        </pc:spChg>
        <pc:spChg chg="add del">
          <ac:chgData name="André Luiz Silva Peruzzo" userId="c706084c09f13c18" providerId="LiveId" clId="{54FC9156-5B5A-4CD1-8213-41AB75270D5E}" dt="2019-04-10T21:26:06.878" v="1204"/>
          <ac:spMkLst>
            <pc:docMk/>
            <pc:sldMk cId="1479249495" sldId="1078"/>
            <ac:spMk id="63" creationId="{C3E01BE1-3850-4485-9AFA-C7539AC7F92F}"/>
          </ac:spMkLst>
        </pc:spChg>
        <pc:grpChg chg="add del mod">
          <ac:chgData name="André Luiz Silva Peruzzo" userId="c706084c09f13c18" providerId="LiveId" clId="{54FC9156-5B5A-4CD1-8213-41AB75270D5E}" dt="2019-04-10T21:25:45.142" v="1197" actId="478"/>
          <ac:grpSpMkLst>
            <pc:docMk/>
            <pc:sldMk cId="1479249495" sldId="1078"/>
            <ac:grpSpMk id="5" creationId="{116D5726-A2FF-42A7-9A21-DC7ADE49D255}"/>
          </ac:grpSpMkLst>
        </pc:grpChg>
        <pc:graphicFrameChg chg="add del mod">
          <ac:chgData name="André Luiz Silva Peruzzo" userId="c706084c09f13c18" providerId="LiveId" clId="{54FC9156-5B5A-4CD1-8213-41AB75270D5E}" dt="2019-04-10T21:25:13.965" v="1196" actId="478"/>
          <ac:graphicFrameMkLst>
            <pc:docMk/>
            <pc:sldMk cId="1479249495" sldId="1078"/>
            <ac:graphicFrameMk id="9" creationId="{B6DFCA94-9D6F-415C-AF85-05E195FC0F96}"/>
          </ac:graphicFrameMkLst>
        </pc:graphicFrameChg>
        <pc:graphicFrameChg chg="add del mod">
          <ac:chgData name="André Luiz Silva Peruzzo" userId="c706084c09f13c18" providerId="LiveId" clId="{54FC9156-5B5A-4CD1-8213-41AB75270D5E}" dt="2019-04-10T21:26:13.465" v="1208" actId="478"/>
          <ac:graphicFrameMkLst>
            <pc:docMk/>
            <pc:sldMk cId="1479249495" sldId="1078"/>
            <ac:graphicFrameMk id="10" creationId="{D0A9AB08-7E89-4B6A-B197-849441FA3966}"/>
          </ac:graphicFrameMkLst>
        </pc:graphicFrameChg>
        <pc:graphicFrameChg chg="add del mod">
          <ac:chgData name="André Luiz Silva Peruzzo" userId="c706084c09f13c18" providerId="LiveId" clId="{54FC9156-5B5A-4CD1-8213-41AB75270D5E}" dt="2019-04-10T21:26:13.465" v="1208" actId="478"/>
          <ac:graphicFrameMkLst>
            <pc:docMk/>
            <pc:sldMk cId="1479249495" sldId="1078"/>
            <ac:graphicFrameMk id="18" creationId="{806F8437-870F-47E9-97F6-279EAB71C8E0}"/>
          </ac:graphicFrameMkLst>
        </pc:graphicFrameChg>
        <pc:graphicFrameChg chg="add del mod">
          <ac:chgData name="André Luiz Silva Peruzzo" userId="c706084c09f13c18" providerId="LiveId" clId="{54FC9156-5B5A-4CD1-8213-41AB75270D5E}" dt="2019-04-10T21:25:45.142" v="1197" actId="478"/>
          <ac:graphicFrameMkLst>
            <pc:docMk/>
            <pc:sldMk cId="1479249495" sldId="1078"/>
            <ac:graphicFrameMk id="40" creationId="{307CFF38-A673-4264-9089-12B7F6046670}"/>
          </ac:graphicFrameMkLst>
        </pc:graphicFrameChg>
        <pc:graphicFrameChg chg="add del">
          <ac:chgData name="André Luiz Silva Peruzzo" userId="c706084c09f13c18" providerId="LiveId" clId="{54FC9156-5B5A-4CD1-8213-41AB75270D5E}" dt="2019-04-10T21:26:06.878" v="1204"/>
          <ac:graphicFrameMkLst>
            <pc:docMk/>
            <pc:sldMk cId="1479249495" sldId="1078"/>
            <ac:graphicFrameMk id="51" creationId="{091C0E55-F561-455F-A07B-7496EB995563}"/>
          </ac:graphicFrameMkLst>
        </pc:graphicFrameChg>
        <pc:graphicFrameChg chg="add del">
          <ac:chgData name="André Luiz Silva Peruzzo" userId="c706084c09f13c18" providerId="LiveId" clId="{54FC9156-5B5A-4CD1-8213-41AB75270D5E}" dt="2019-04-10T21:26:06.878" v="1204"/>
          <ac:graphicFrameMkLst>
            <pc:docMk/>
            <pc:sldMk cId="1479249495" sldId="1078"/>
            <ac:graphicFrameMk id="57" creationId="{5F6873E8-1AD5-4B2E-9EE2-AC7739A12D20}"/>
          </ac:graphicFrameMkLst>
        </pc:graphicFrameChg>
        <pc:picChg chg="add del mod">
          <ac:chgData name="André Luiz Silva Peruzzo" userId="c706084c09f13c18" providerId="LiveId" clId="{54FC9156-5B5A-4CD1-8213-41AB75270D5E}" dt="2019-04-10T21:25:45.142" v="1197" actId="478"/>
          <ac:picMkLst>
            <pc:docMk/>
            <pc:sldMk cId="1479249495" sldId="1078"/>
            <ac:picMk id="26" creationId="{1CBAD295-8509-4BE8-8A32-023D05740F7C}"/>
          </ac:picMkLst>
        </pc:picChg>
        <pc:picChg chg="add del mod">
          <ac:chgData name="André Luiz Silva Peruzzo" userId="c706084c09f13c18" providerId="LiveId" clId="{54FC9156-5B5A-4CD1-8213-41AB75270D5E}" dt="2019-04-10T21:25:45.142" v="1197" actId="478"/>
          <ac:picMkLst>
            <pc:docMk/>
            <pc:sldMk cId="1479249495" sldId="1078"/>
            <ac:picMk id="28" creationId="{CF643A89-0F37-425D-9823-B38C4F7F3264}"/>
          </ac:picMkLst>
        </pc:picChg>
        <pc:picChg chg="add mod ord">
          <ac:chgData name="André Luiz Silva Peruzzo" userId="c706084c09f13c18" providerId="LiveId" clId="{54FC9156-5B5A-4CD1-8213-41AB75270D5E}" dt="2019-04-10T21:32:01.367" v="1247" actId="166"/>
          <ac:picMkLst>
            <pc:docMk/>
            <pc:sldMk cId="1479249495" sldId="1078"/>
            <ac:picMk id="64" creationId="{3C8662CE-4F06-49EB-9298-B191B7993316}"/>
          </ac:picMkLst>
        </pc:picChg>
        <pc:picChg chg="add mod ord">
          <ac:chgData name="André Luiz Silva Peruzzo" userId="c706084c09f13c18" providerId="LiveId" clId="{54FC9156-5B5A-4CD1-8213-41AB75270D5E}" dt="2019-04-10T21:32:12.246" v="1269" actId="29295"/>
          <ac:picMkLst>
            <pc:docMk/>
            <pc:sldMk cId="1479249495" sldId="1078"/>
            <ac:picMk id="65" creationId="{B0C48405-17D2-48F7-AF2F-68A673D078C6}"/>
          </ac:picMkLst>
        </pc:picChg>
        <pc:picChg chg="add del mod">
          <ac:chgData name="André Luiz Silva Peruzzo" userId="c706084c09f13c18" providerId="LiveId" clId="{54FC9156-5B5A-4CD1-8213-41AB75270D5E}" dt="2019-04-10T21:35:05.024" v="1273" actId="478"/>
          <ac:picMkLst>
            <pc:docMk/>
            <pc:sldMk cId="1479249495" sldId="1078"/>
            <ac:picMk id="26626" creationId="{E868A2C7-1F90-4323-AD68-66BAFEC61842}"/>
          </ac:picMkLst>
        </pc:picChg>
      </pc:sldChg>
      <pc:sldChg chg="addSp delSp modSp add mod modTransition setBg">
        <pc:chgData name="André Luiz Silva Peruzzo" userId="c706084c09f13c18" providerId="LiveId" clId="{54FC9156-5B5A-4CD1-8213-41AB75270D5E}" dt="2019-04-10T23:35:35.374" v="2166" actId="167"/>
        <pc:sldMkLst>
          <pc:docMk/>
          <pc:sldMk cId="4060685181" sldId="1079"/>
        </pc:sldMkLst>
        <pc:spChg chg="del">
          <ac:chgData name="André Luiz Silva Peruzzo" userId="c706084c09f13c18" providerId="LiveId" clId="{54FC9156-5B5A-4CD1-8213-41AB75270D5E}" dt="2019-04-10T22:56:57.470" v="1396"/>
          <ac:spMkLst>
            <pc:docMk/>
            <pc:sldMk cId="4060685181" sldId="1079"/>
            <ac:spMk id="2" creationId="{71E8F17E-A381-4668-A7CF-57E5BF6E2888}"/>
          </ac:spMkLst>
        </pc:spChg>
        <pc:spChg chg="del">
          <ac:chgData name="André Luiz Silva Peruzzo" userId="c706084c09f13c18" providerId="LiveId" clId="{54FC9156-5B5A-4CD1-8213-41AB75270D5E}" dt="2019-04-10T22:56:57.470" v="1396"/>
          <ac:spMkLst>
            <pc:docMk/>
            <pc:sldMk cId="4060685181" sldId="1079"/>
            <ac:spMk id="3" creationId="{5432AAC9-9566-45C5-97C2-2AF91A02142A}"/>
          </ac:spMkLst>
        </pc:spChg>
        <pc:spChg chg="add mod">
          <ac:chgData name="André Luiz Silva Peruzzo" userId="c706084c09f13c18" providerId="LiveId" clId="{54FC9156-5B5A-4CD1-8213-41AB75270D5E}" dt="2019-04-10T23:19:07.567" v="1698" actId="20577"/>
          <ac:spMkLst>
            <pc:docMk/>
            <pc:sldMk cId="4060685181" sldId="1079"/>
            <ac:spMk id="4" creationId="{CAD6A144-21F3-4CFE-8233-F7A8DA41A01F}"/>
          </ac:spMkLst>
        </pc:spChg>
        <pc:spChg chg="add mod">
          <ac:chgData name="André Luiz Silva Peruzzo" userId="c706084c09f13c18" providerId="LiveId" clId="{54FC9156-5B5A-4CD1-8213-41AB75270D5E}" dt="2019-04-10T23:18:24.353" v="1690" actId="1076"/>
          <ac:spMkLst>
            <pc:docMk/>
            <pc:sldMk cId="4060685181" sldId="1079"/>
            <ac:spMk id="8" creationId="{C1E622A7-A22E-4882-B68C-AC839AF4FAD5}"/>
          </ac:spMkLst>
        </pc:spChg>
        <pc:picChg chg="add ord">
          <ac:chgData name="André Luiz Silva Peruzzo" userId="c706084c09f13c18" providerId="LiveId" clId="{54FC9156-5B5A-4CD1-8213-41AB75270D5E}" dt="2019-04-10T23:35:35.374" v="2166" actId="167"/>
          <ac:picMkLst>
            <pc:docMk/>
            <pc:sldMk cId="4060685181" sldId="1079"/>
            <ac:picMk id="9" creationId="{8EF58777-1DEE-42DC-84F6-F1F43571CD43}"/>
          </ac:picMkLst>
        </pc:picChg>
        <pc:picChg chg="add mod ord">
          <ac:chgData name="André Luiz Silva Peruzzo" userId="c706084c09f13c18" providerId="LiveId" clId="{54FC9156-5B5A-4CD1-8213-41AB75270D5E}" dt="2019-04-10T22:57:01.422" v="1397" actId="26606"/>
          <ac:picMkLst>
            <pc:docMk/>
            <pc:sldMk cId="4060685181" sldId="1079"/>
            <ac:picMk id="32770" creationId="{90244E4C-8BC3-4CA3-AEC3-94845A2CCD3E}"/>
          </ac:picMkLst>
        </pc:picChg>
        <pc:picChg chg="add mod">
          <ac:chgData name="André Luiz Silva Peruzzo" userId="c706084c09f13c18" providerId="LiveId" clId="{54FC9156-5B5A-4CD1-8213-41AB75270D5E}" dt="2019-04-10T23:16:54.943" v="1684" actId="1076"/>
          <ac:picMkLst>
            <pc:docMk/>
            <pc:sldMk cId="4060685181" sldId="1079"/>
            <ac:picMk id="32772" creationId="{FAB64139-0801-420A-939D-71FB5B3C51B5}"/>
          </ac:picMkLst>
        </pc:picChg>
        <pc:cxnChg chg="add">
          <ac:chgData name="André Luiz Silva Peruzzo" userId="c706084c09f13c18" providerId="LiveId" clId="{54FC9156-5B5A-4CD1-8213-41AB75270D5E}" dt="2019-04-10T22:57:01.422" v="1397" actId="26606"/>
          <ac:cxnSpMkLst>
            <pc:docMk/>
            <pc:sldMk cId="4060685181" sldId="1079"/>
            <ac:cxnSpMk id="71" creationId="{22F6364A-B358-4BEE-B158-0734D2C938D4}"/>
          </ac:cxnSpMkLst>
        </pc:cxnChg>
      </pc:sldChg>
      <pc:sldChg chg="addSp modSp add">
        <pc:chgData name="André Luiz Silva Peruzzo" userId="c706084c09f13c18" providerId="LiveId" clId="{54FC9156-5B5A-4CD1-8213-41AB75270D5E}" dt="2019-04-11T00:26:34.408" v="2664"/>
        <pc:sldMkLst>
          <pc:docMk/>
          <pc:sldMk cId="3613239133" sldId="1080"/>
        </pc:sldMkLst>
        <pc:picChg chg="add mod">
          <ac:chgData name="André Luiz Silva Peruzzo" userId="c706084c09f13c18" providerId="LiveId" clId="{54FC9156-5B5A-4CD1-8213-41AB75270D5E}" dt="2019-04-11T00:26:34.408" v="2664"/>
          <ac:picMkLst>
            <pc:docMk/>
            <pc:sldMk cId="3613239133" sldId="1080"/>
            <ac:picMk id="3" creationId="{8C4BF2ED-356D-4C6A-86FB-6C12E2E5F88D}"/>
          </ac:picMkLst>
        </pc:picChg>
      </pc:sldChg>
      <pc:sldChg chg="addSp delSp modSp add mod setBg">
        <pc:chgData name="André Luiz Silva Peruzzo" userId="c706084c09f13c18" providerId="LiveId" clId="{54FC9156-5B5A-4CD1-8213-41AB75270D5E}" dt="2019-04-11T02:09:05.199" v="2794" actId="478"/>
        <pc:sldMkLst>
          <pc:docMk/>
          <pc:sldMk cId="1085596996" sldId="1081"/>
        </pc:sldMkLst>
        <pc:spChg chg="del">
          <ac:chgData name="André Luiz Silva Peruzzo" userId="c706084c09f13c18" providerId="LiveId" clId="{54FC9156-5B5A-4CD1-8213-41AB75270D5E}" dt="2019-04-10T23:21:03.356" v="1700"/>
          <ac:spMkLst>
            <pc:docMk/>
            <pc:sldMk cId="1085596996" sldId="1081"/>
            <ac:spMk id="2" creationId="{88E13C51-5E24-405F-8491-456900424F9B}"/>
          </ac:spMkLst>
        </pc:spChg>
        <pc:spChg chg="add del mod">
          <ac:chgData name="André Luiz Silva Peruzzo" userId="c706084c09f13c18" providerId="LiveId" clId="{54FC9156-5B5A-4CD1-8213-41AB75270D5E}" dt="2019-04-10T23:23:08.624" v="1708"/>
          <ac:spMkLst>
            <pc:docMk/>
            <pc:sldMk cId="1085596996" sldId="1081"/>
            <ac:spMk id="3" creationId="{622222FB-E0E4-4DD3-B46E-31C513E83540}"/>
          </ac:spMkLst>
        </pc:spChg>
        <pc:spChg chg="add mod">
          <ac:chgData name="André Luiz Silva Peruzzo" userId="c706084c09f13c18" providerId="LiveId" clId="{54FC9156-5B5A-4CD1-8213-41AB75270D5E}" dt="2019-04-10T23:58:19.567" v="2550" actId="207"/>
          <ac:spMkLst>
            <pc:docMk/>
            <pc:sldMk cId="1085596996" sldId="1081"/>
            <ac:spMk id="8" creationId="{8A146E59-0C47-4C6B-88B0-B7CC41054622}"/>
          </ac:spMkLst>
        </pc:spChg>
        <pc:spChg chg="add mod">
          <ac:chgData name="André Luiz Silva Peruzzo" userId="c706084c09f13c18" providerId="LiveId" clId="{54FC9156-5B5A-4CD1-8213-41AB75270D5E}" dt="2019-04-11T00:17:56.338" v="2662" actId="20577"/>
          <ac:spMkLst>
            <pc:docMk/>
            <pc:sldMk cId="1085596996" sldId="1081"/>
            <ac:spMk id="9" creationId="{084D65DC-6404-406D-BAE2-6DB4417DADBB}"/>
          </ac:spMkLst>
        </pc:spChg>
        <pc:spChg chg="add del">
          <ac:chgData name="André Luiz Silva Peruzzo" userId="c706084c09f13c18" providerId="LiveId" clId="{54FC9156-5B5A-4CD1-8213-41AB75270D5E}" dt="2019-04-10T23:21:14.019" v="1703" actId="26606"/>
          <ac:spMkLst>
            <pc:docMk/>
            <pc:sldMk cId="1085596996" sldId="1081"/>
            <ac:spMk id="71" creationId="{01D0AF59-99C3-4251-AB9A-C966C6AD4400}"/>
          </ac:spMkLst>
        </pc:spChg>
        <pc:spChg chg="add del">
          <ac:chgData name="André Luiz Silva Peruzzo" userId="c706084c09f13c18" providerId="LiveId" clId="{54FC9156-5B5A-4CD1-8213-41AB75270D5E}" dt="2019-04-10T23:21:14.019" v="1703" actId="26606"/>
          <ac:spMkLst>
            <pc:docMk/>
            <pc:sldMk cId="1085596996" sldId="1081"/>
            <ac:spMk id="73" creationId="{1855405F-37A2-4869-9154-F8BE3BECE6C3}"/>
          </ac:spMkLst>
        </pc:spChg>
        <pc:picChg chg="add mod ord">
          <ac:chgData name="André Luiz Silva Peruzzo" userId="c706084c09f13c18" providerId="LiveId" clId="{54FC9156-5B5A-4CD1-8213-41AB75270D5E}" dt="2019-04-10T23:48:24.911" v="2400" actId="108"/>
          <ac:picMkLst>
            <pc:docMk/>
            <pc:sldMk cId="1085596996" sldId="1081"/>
            <ac:picMk id="10" creationId="{0E30EF96-037C-4500-A328-60B0770B4C44}"/>
          </ac:picMkLst>
        </pc:picChg>
        <pc:picChg chg="add del mod">
          <ac:chgData name="André Luiz Silva Peruzzo" userId="c706084c09f13c18" providerId="LiveId" clId="{54FC9156-5B5A-4CD1-8213-41AB75270D5E}" dt="2019-04-11T02:09:05.199" v="2794" actId="478"/>
          <ac:picMkLst>
            <pc:docMk/>
            <pc:sldMk cId="1085596996" sldId="1081"/>
            <ac:picMk id="11" creationId="{2817507D-485C-4A55-A14A-194A62D900A0}"/>
          </ac:picMkLst>
        </pc:picChg>
        <pc:picChg chg="add mod">
          <ac:chgData name="André Luiz Silva Peruzzo" userId="c706084c09f13c18" providerId="LiveId" clId="{54FC9156-5B5A-4CD1-8213-41AB75270D5E}" dt="2019-04-10T23:48:21.710" v="2398" actId="108"/>
          <ac:picMkLst>
            <pc:docMk/>
            <pc:sldMk cId="1085596996" sldId="1081"/>
            <ac:picMk id="33794" creationId="{A4ABBCBB-44E8-4E96-BC5B-AA9B194EC57A}"/>
          </ac:picMkLst>
        </pc:picChg>
        <pc:cxnChg chg="add">
          <ac:chgData name="André Luiz Silva Peruzzo" userId="c706084c09f13c18" providerId="LiveId" clId="{54FC9156-5B5A-4CD1-8213-41AB75270D5E}" dt="2019-04-10T23:21:14.027" v="1704" actId="26606"/>
          <ac:cxnSpMkLst>
            <pc:docMk/>
            <pc:sldMk cId="1085596996" sldId="1081"/>
            <ac:cxnSpMk id="33796" creationId="{22F6364A-B358-4BEE-B158-0734D2C938D4}"/>
          </ac:cxnSpMkLst>
        </pc:cxnChg>
      </pc:sldChg>
      <pc:sldChg chg="addSp delSp modSp add">
        <pc:chgData name="André Luiz Silva Peruzzo" userId="c706084c09f13c18" providerId="LiveId" clId="{54FC9156-5B5A-4CD1-8213-41AB75270D5E}" dt="2019-04-11T00:18:06.109" v="2663" actId="20577"/>
        <pc:sldMkLst>
          <pc:docMk/>
          <pc:sldMk cId="3760262595" sldId="1082"/>
        </pc:sldMkLst>
        <pc:spChg chg="add del">
          <ac:chgData name="André Luiz Silva Peruzzo" userId="c706084c09f13c18" providerId="LiveId" clId="{54FC9156-5B5A-4CD1-8213-41AB75270D5E}" dt="2019-04-10T23:30:16.691" v="2054" actId="478"/>
          <ac:spMkLst>
            <pc:docMk/>
            <pc:sldMk cId="3760262595" sldId="1082"/>
            <ac:spMk id="2" creationId="{6A1A4512-2AC4-488B-A82A-D5ECD4D3A700}"/>
          </ac:spMkLst>
        </pc:spChg>
        <pc:spChg chg="mod">
          <ac:chgData name="André Luiz Silva Peruzzo" userId="c706084c09f13c18" providerId="LiveId" clId="{54FC9156-5B5A-4CD1-8213-41AB75270D5E}" dt="2019-04-10T23:58:28.123" v="2551" actId="207"/>
          <ac:spMkLst>
            <pc:docMk/>
            <pc:sldMk cId="3760262595" sldId="1082"/>
            <ac:spMk id="8" creationId="{8A146E59-0C47-4C6B-88B0-B7CC41054622}"/>
          </ac:spMkLst>
        </pc:spChg>
        <pc:spChg chg="mod">
          <ac:chgData name="André Luiz Silva Peruzzo" userId="c706084c09f13c18" providerId="LiveId" clId="{54FC9156-5B5A-4CD1-8213-41AB75270D5E}" dt="2019-04-11T00:18:06.109" v="2663" actId="20577"/>
          <ac:spMkLst>
            <pc:docMk/>
            <pc:sldMk cId="3760262595" sldId="1082"/>
            <ac:spMk id="9" creationId="{084D65DC-6404-406D-BAE2-6DB4417DADBB}"/>
          </ac:spMkLst>
        </pc:spChg>
        <pc:picChg chg="add ord">
          <ac:chgData name="André Luiz Silva Peruzzo" userId="c706084c09f13c18" providerId="LiveId" clId="{54FC9156-5B5A-4CD1-8213-41AB75270D5E}" dt="2019-04-10T23:36:12.147" v="2182" actId="167"/>
          <ac:picMkLst>
            <pc:docMk/>
            <pc:sldMk cId="3760262595" sldId="1082"/>
            <ac:picMk id="10" creationId="{08D5543A-B165-4BCC-9178-A65D794C9641}"/>
          </ac:picMkLst>
        </pc:picChg>
        <pc:picChg chg="del">
          <ac:chgData name="André Luiz Silva Peruzzo" userId="c706084c09f13c18" providerId="LiveId" clId="{54FC9156-5B5A-4CD1-8213-41AB75270D5E}" dt="2019-04-10T23:30:05.977" v="2052" actId="478"/>
          <ac:picMkLst>
            <pc:docMk/>
            <pc:sldMk cId="3760262595" sldId="1082"/>
            <ac:picMk id="33794" creationId="{A4ABBCBB-44E8-4E96-BC5B-AA9B194EC57A}"/>
          </ac:picMkLst>
        </pc:picChg>
        <pc:picChg chg="add del mod">
          <ac:chgData name="André Luiz Silva Peruzzo" userId="c706084c09f13c18" providerId="LiveId" clId="{54FC9156-5B5A-4CD1-8213-41AB75270D5E}" dt="2019-04-10T23:47:18.972" v="2389" actId="478"/>
          <ac:picMkLst>
            <pc:docMk/>
            <pc:sldMk cId="3760262595" sldId="1082"/>
            <ac:picMk id="34820" creationId="{891F0C2C-8C5C-40C5-AC74-E185C7ED5A2A}"/>
          </ac:picMkLst>
        </pc:picChg>
        <pc:picChg chg="add mod">
          <ac:chgData name="André Luiz Silva Peruzzo" userId="c706084c09f13c18" providerId="LiveId" clId="{54FC9156-5B5A-4CD1-8213-41AB75270D5E}" dt="2019-04-10T23:48:15.605" v="2397" actId="1076"/>
          <ac:picMkLst>
            <pc:docMk/>
            <pc:sldMk cId="3760262595" sldId="1082"/>
            <ac:picMk id="34822" creationId="{152437C9-2975-4699-B699-1BF5A5078069}"/>
          </ac:picMkLst>
        </pc:picChg>
      </pc:sldChg>
      <pc:sldChg chg="addSp delSp modSp add">
        <pc:chgData name="André Luiz Silva Peruzzo" userId="c706084c09f13c18" providerId="LiveId" clId="{54FC9156-5B5A-4CD1-8213-41AB75270D5E}" dt="2019-04-10T23:58:33.537" v="2552" actId="207"/>
        <pc:sldMkLst>
          <pc:docMk/>
          <pc:sldMk cId="1981136508" sldId="1083"/>
        </pc:sldMkLst>
        <pc:spChg chg="mod">
          <ac:chgData name="André Luiz Silva Peruzzo" userId="c706084c09f13c18" providerId="LiveId" clId="{54FC9156-5B5A-4CD1-8213-41AB75270D5E}" dt="2019-04-10T23:58:33.537" v="2552" actId="207"/>
          <ac:spMkLst>
            <pc:docMk/>
            <pc:sldMk cId="1981136508" sldId="1083"/>
            <ac:spMk id="8" creationId="{8A146E59-0C47-4C6B-88B0-B7CC41054622}"/>
          </ac:spMkLst>
        </pc:spChg>
        <pc:spChg chg="mod">
          <ac:chgData name="André Luiz Silva Peruzzo" userId="c706084c09f13c18" providerId="LiveId" clId="{54FC9156-5B5A-4CD1-8213-41AB75270D5E}" dt="2019-04-10T23:48:40.244" v="2404" actId="313"/>
          <ac:spMkLst>
            <pc:docMk/>
            <pc:sldMk cId="1981136508" sldId="1083"/>
            <ac:spMk id="9" creationId="{084D65DC-6404-406D-BAE2-6DB4417DADBB}"/>
          </ac:spMkLst>
        </pc:spChg>
        <pc:picChg chg="add mod">
          <ac:chgData name="André Luiz Silva Peruzzo" userId="c706084c09f13c18" providerId="LiveId" clId="{54FC9156-5B5A-4CD1-8213-41AB75270D5E}" dt="2019-04-10T23:34:33.121" v="2164" actId="1076"/>
          <ac:picMkLst>
            <pc:docMk/>
            <pc:sldMk cId="1981136508" sldId="1083"/>
            <ac:picMk id="3" creationId="{7648D99B-77E4-4166-990F-365C9D394BC6}"/>
          </ac:picMkLst>
        </pc:picChg>
        <pc:picChg chg="add mod">
          <ac:chgData name="André Luiz Silva Peruzzo" userId="c706084c09f13c18" providerId="LiveId" clId="{54FC9156-5B5A-4CD1-8213-41AB75270D5E}" dt="2019-04-10T23:40:27.287" v="2386" actId="1076"/>
          <ac:picMkLst>
            <pc:docMk/>
            <pc:sldMk cId="1981136508" sldId="1083"/>
            <ac:picMk id="5" creationId="{83BD38F8-0AD0-4913-933E-3B4816240707}"/>
          </ac:picMkLst>
        </pc:picChg>
        <pc:picChg chg="add ord">
          <ac:chgData name="André Luiz Silva Peruzzo" userId="c706084c09f13c18" providerId="LiveId" clId="{54FC9156-5B5A-4CD1-8213-41AB75270D5E}" dt="2019-04-10T23:36:16.366" v="2184" actId="167"/>
          <ac:picMkLst>
            <pc:docMk/>
            <pc:sldMk cId="1981136508" sldId="1083"/>
            <ac:picMk id="10" creationId="{7A948980-FB6B-4135-BBAC-11C9B4CE1D52}"/>
          </ac:picMkLst>
        </pc:picChg>
        <pc:picChg chg="del">
          <ac:chgData name="André Luiz Silva Peruzzo" userId="c706084c09f13c18" providerId="LiveId" clId="{54FC9156-5B5A-4CD1-8213-41AB75270D5E}" dt="2019-04-10T23:34:14.888" v="2157" actId="478"/>
          <ac:picMkLst>
            <pc:docMk/>
            <pc:sldMk cId="1981136508" sldId="1083"/>
            <ac:picMk id="34820" creationId="{891F0C2C-8C5C-40C5-AC74-E185C7ED5A2A}"/>
          </ac:picMkLst>
        </pc:picChg>
      </pc:sldChg>
      <pc:sldChg chg="addSp delSp modSp add">
        <pc:chgData name="André Luiz Silva Peruzzo" userId="c706084c09f13c18" providerId="LiveId" clId="{54FC9156-5B5A-4CD1-8213-41AB75270D5E}" dt="2019-04-10T23:58:54.527" v="2579" actId="20577"/>
        <pc:sldMkLst>
          <pc:docMk/>
          <pc:sldMk cId="3071167465" sldId="1084"/>
        </pc:sldMkLst>
        <pc:spChg chg="mod">
          <ac:chgData name="André Luiz Silva Peruzzo" userId="c706084c09f13c18" providerId="LiveId" clId="{54FC9156-5B5A-4CD1-8213-41AB75270D5E}" dt="2019-04-10T23:58:35.840" v="2553" actId="207"/>
          <ac:spMkLst>
            <pc:docMk/>
            <pc:sldMk cId="3071167465" sldId="1084"/>
            <ac:spMk id="8" creationId="{8A146E59-0C47-4C6B-88B0-B7CC41054622}"/>
          </ac:spMkLst>
        </pc:spChg>
        <pc:spChg chg="mod">
          <ac:chgData name="André Luiz Silva Peruzzo" userId="c706084c09f13c18" providerId="LiveId" clId="{54FC9156-5B5A-4CD1-8213-41AB75270D5E}" dt="2019-04-10T23:58:54.527" v="2579" actId="20577"/>
          <ac:spMkLst>
            <pc:docMk/>
            <pc:sldMk cId="3071167465" sldId="1084"/>
            <ac:spMk id="9" creationId="{084D65DC-6404-406D-BAE2-6DB4417DADBB}"/>
          </ac:spMkLst>
        </pc:spChg>
        <pc:picChg chg="del">
          <ac:chgData name="André Luiz Silva Peruzzo" userId="c706084c09f13c18" providerId="LiveId" clId="{54FC9156-5B5A-4CD1-8213-41AB75270D5E}" dt="2019-04-10T23:54:09.631" v="2489" actId="478"/>
          <ac:picMkLst>
            <pc:docMk/>
            <pc:sldMk cId="3071167465" sldId="1084"/>
            <ac:picMk id="3" creationId="{7648D99B-77E4-4166-990F-365C9D394BC6}"/>
          </ac:picMkLst>
        </pc:picChg>
        <pc:picChg chg="del">
          <ac:chgData name="André Luiz Silva Peruzzo" userId="c706084c09f13c18" providerId="LiveId" clId="{54FC9156-5B5A-4CD1-8213-41AB75270D5E}" dt="2019-04-10T23:55:25.867" v="2508" actId="478"/>
          <ac:picMkLst>
            <pc:docMk/>
            <pc:sldMk cId="3071167465" sldId="1084"/>
            <ac:picMk id="5" creationId="{83BD38F8-0AD0-4913-933E-3B4816240707}"/>
          </ac:picMkLst>
        </pc:picChg>
        <pc:picChg chg="add mod">
          <ac:chgData name="André Luiz Silva Peruzzo" userId="c706084c09f13c18" providerId="LiveId" clId="{54FC9156-5B5A-4CD1-8213-41AB75270D5E}" dt="2019-04-10T23:57:59.713" v="2545" actId="1036"/>
          <ac:picMkLst>
            <pc:docMk/>
            <pc:sldMk cId="3071167465" sldId="1084"/>
            <ac:picMk id="35842" creationId="{D8B29DD5-A150-4189-AFE1-A1B0F953E2F8}"/>
          </ac:picMkLst>
        </pc:picChg>
        <pc:picChg chg="add mod">
          <ac:chgData name="André Luiz Silva Peruzzo" userId="c706084c09f13c18" providerId="LiveId" clId="{54FC9156-5B5A-4CD1-8213-41AB75270D5E}" dt="2019-04-10T23:57:55.955" v="2536" actId="1076"/>
          <ac:picMkLst>
            <pc:docMk/>
            <pc:sldMk cId="3071167465" sldId="1084"/>
            <ac:picMk id="35844" creationId="{95E2B4DA-79AF-4D30-9BA6-F7533F543E30}"/>
          </ac:picMkLst>
        </pc:picChg>
      </pc:sldChg>
      <pc:sldChg chg="addSp delSp modSp add mod setBg">
        <pc:chgData name="André Luiz Silva Peruzzo" userId="c706084c09f13c18" providerId="LiveId" clId="{54FC9156-5B5A-4CD1-8213-41AB75270D5E}" dt="2019-04-11T02:56:53.716" v="3133" actId="20577"/>
        <pc:sldMkLst>
          <pc:docMk/>
          <pc:sldMk cId="2748888698" sldId="1085"/>
        </pc:sldMkLst>
        <pc:spChg chg="ord">
          <ac:chgData name="André Luiz Silva Peruzzo" userId="c706084c09f13c18" providerId="LiveId" clId="{54FC9156-5B5A-4CD1-8213-41AB75270D5E}" dt="2019-04-11T02:54:23.239" v="3078" actId="26606"/>
          <ac:spMkLst>
            <pc:docMk/>
            <pc:sldMk cId="2748888698" sldId="1085"/>
            <ac:spMk id="2" creationId="{F0989A7A-34FA-4ED3-94D5-1BCDD525B25F}"/>
          </ac:spMkLst>
        </pc:spChg>
        <pc:spChg chg="ord">
          <ac:chgData name="André Luiz Silva Peruzzo" userId="c706084c09f13c18" providerId="LiveId" clId="{54FC9156-5B5A-4CD1-8213-41AB75270D5E}" dt="2019-04-11T02:54:23.239" v="3078" actId="26606"/>
          <ac:spMkLst>
            <pc:docMk/>
            <pc:sldMk cId="2748888698" sldId="1085"/>
            <ac:spMk id="3" creationId="{E79F7278-3DB4-45B5-865A-E5D576E3E663}"/>
          </ac:spMkLst>
        </pc:spChg>
        <pc:spChg chg="add mod ord">
          <ac:chgData name="André Luiz Silva Peruzzo" userId="c706084c09f13c18" providerId="LiveId" clId="{54FC9156-5B5A-4CD1-8213-41AB75270D5E}" dt="2019-04-11T02:56:53.716" v="3133" actId="20577"/>
          <ac:spMkLst>
            <pc:docMk/>
            <pc:sldMk cId="2748888698" sldId="1085"/>
            <ac:spMk id="5" creationId="{558D0498-32CD-4BDA-A3AB-771F22B4F89D}"/>
          </ac:spMkLst>
        </pc:spChg>
        <pc:spChg chg="add del">
          <ac:chgData name="André Luiz Silva Peruzzo" userId="c706084c09f13c18" providerId="LiveId" clId="{54FC9156-5B5A-4CD1-8213-41AB75270D5E}" dt="2019-04-11T02:55:08.467" v="3085" actId="478"/>
          <ac:spMkLst>
            <pc:docMk/>
            <pc:sldMk cId="2748888698" sldId="1085"/>
            <ac:spMk id="11" creationId="{85E90928-684F-4EA2-872F-C25B175EEA6F}"/>
          </ac:spMkLst>
        </pc:spChg>
        <pc:spChg chg="add del">
          <ac:chgData name="André Luiz Silva Peruzzo" userId="c706084c09f13c18" providerId="LiveId" clId="{54FC9156-5B5A-4CD1-8213-41AB75270D5E}" dt="2019-04-11T02:54:23.239" v="3078" actId="26606"/>
          <ac:spMkLst>
            <pc:docMk/>
            <pc:sldMk cId="2748888698" sldId="1085"/>
            <ac:spMk id="13" creationId="{F56F5174-31D9-4DBB-AAB7-A1FD7BDB1352}"/>
          </ac:spMkLst>
        </pc:spChg>
        <pc:spChg chg="add del">
          <ac:chgData name="André Luiz Silva Peruzzo" userId="c706084c09f13c18" providerId="LiveId" clId="{54FC9156-5B5A-4CD1-8213-41AB75270D5E}" dt="2019-04-11T02:54:23.239" v="3078" actId="26606"/>
          <ac:spMkLst>
            <pc:docMk/>
            <pc:sldMk cId="2748888698" sldId="1085"/>
            <ac:spMk id="14" creationId="{F9A95BEE-6BB1-4A28-A8E6-A34B2E42EF87}"/>
          </ac:spMkLst>
        </pc:spChg>
        <pc:spChg chg="add mod">
          <ac:chgData name="André Luiz Silva Peruzzo" userId="c706084c09f13c18" providerId="LiveId" clId="{54FC9156-5B5A-4CD1-8213-41AB75270D5E}" dt="2019-04-11T02:55:21.188" v="3095" actId="1076"/>
          <ac:spMkLst>
            <pc:docMk/>
            <pc:sldMk cId="2748888698" sldId="1085"/>
            <ac:spMk id="15" creationId="{7CB1EC7A-A2F3-46BE-9737-61694F0C4414}"/>
          </ac:spMkLst>
        </pc:spChg>
        <pc:spChg chg="add del">
          <ac:chgData name="André Luiz Silva Peruzzo" userId="c706084c09f13c18" providerId="LiveId" clId="{54FC9156-5B5A-4CD1-8213-41AB75270D5E}" dt="2019-04-11T02:54:34.522" v="3080" actId="26606"/>
          <ac:spMkLst>
            <pc:docMk/>
            <pc:sldMk cId="2748888698" sldId="1085"/>
            <ac:spMk id="16" creationId="{867D4867-5BA7-4462-B2F6-A23F4A622AA7}"/>
          </ac:spMkLst>
        </pc:spChg>
        <pc:picChg chg="add mod ord">
          <ac:chgData name="André Luiz Silva Peruzzo" userId="c706084c09f13c18" providerId="LiveId" clId="{54FC9156-5B5A-4CD1-8213-41AB75270D5E}" dt="2019-04-11T02:54:34.522" v="3080" actId="26606"/>
          <ac:picMkLst>
            <pc:docMk/>
            <pc:sldMk cId="2748888698" sldId="1085"/>
            <ac:picMk id="4" creationId="{B1D62A14-E338-4FA2-AFFC-B0CC02B77B83}"/>
          </ac:picMkLst>
        </pc:picChg>
        <pc:picChg chg="add del">
          <ac:chgData name="André Luiz Silva Peruzzo" userId="c706084c09f13c18" providerId="LiveId" clId="{54FC9156-5B5A-4CD1-8213-41AB75270D5E}" dt="2019-04-11T02:54:23.239" v="3078" actId="26606"/>
          <ac:picMkLst>
            <pc:docMk/>
            <pc:sldMk cId="2748888698" sldId="1085"/>
            <ac:picMk id="12" creationId="{AE113210-7872-481A-ADE6-3A05CCAF5EB2}"/>
          </ac:picMkLst>
        </pc:picChg>
        <pc:cxnChg chg="add del">
          <ac:chgData name="André Luiz Silva Peruzzo" userId="c706084c09f13c18" providerId="LiveId" clId="{54FC9156-5B5A-4CD1-8213-41AB75270D5E}" dt="2019-04-11T02:54:20.691" v="3076" actId="26606"/>
          <ac:cxnSpMkLst>
            <pc:docMk/>
            <pc:sldMk cId="2748888698" sldId="1085"/>
            <ac:cxnSpMk id="10" creationId="{39B7FDC9-F0CE-43A7-9F2A-83DD09DC3453}"/>
          </ac:cxnSpMkLst>
        </pc:cxnChg>
      </pc:sldChg>
      <pc:sldChg chg="addSp delSp modSp add mod setBg">
        <pc:chgData name="André Luiz Silva Peruzzo" userId="c706084c09f13c18" providerId="LiveId" clId="{54FC9156-5B5A-4CD1-8213-41AB75270D5E}" dt="2019-04-11T03:01:42.410" v="3187"/>
        <pc:sldMkLst>
          <pc:docMk/>
          <pc:sldMk cId="3658180238" sldId="1086"/>
        </pc:sldMkLst>
        <pc:spChg chg="del">
          <ac:chgData name="André Luiz Silva Peruzzo" userId="c706084c09f13c18" providerId="LiveId" clId="{54FC9156-5B5A-4CD1-8213-41AB75270D5E}" dt="2019-04-11T03:00:48.647" v="3148" actId="478"/>
          <ac:spMkLst>
            <pc:docMk/>
            <pc:sldMk cId="3658180238" sldId="1086"/>
            <ac:spMk id="2" creationId="{957F512E-2534-4C6D-AFFF-DD655C20C76D}"/>
          </ac:spMkLst>
        </pc:spChg>
        <pc:spChg chg="add del mod">
          <ac:chgData name="André Luiz Silva Peruzzo" userId="c706084c09f13c18" providerId="LiveId" clId="{54FC9156-5B5A-4CD1-8213-41AB75270D5E}" dt="2019-04-11T03:01:20.354" v="3155" actId="478"/>
          <ac:spMkLst>
            <pc:docMk/>
            <pc:sldMk cId="3658180238" sldId="1086"/>
            <ac:spMk id="3" creationId="{567DEFE0-1EEB-4FD6-BB39-17101EFE82CA}"/>
          </ac:spMkLst>
        </pc:spChg>
        <pc:picChg chg="add mod">
          <ac:chgData name="André Luiz Silva Peruzzo" userId="c706084c09f13c18" providerId="LiveId" clId="{54FC9156-5B5A-4CD1-8213-41AB75270D5E}" dt="2019-04-11T03:01:42.410" v="3187"/>
          <ac:picMkLst>
            <pc:docMk/>
            <pc:sldMk cId="3658180238" sldId="1086"/>
            <ac:picMk id="40962" creationId="{B864650E-004C-48DF-A86F-20087B4CE526}"/>
          </ac:picMkLst>
        </pc:picChg>
      </pc:sldChg>
      <pc:sldChg chg="addSp modSp add">
        <pc:chgData name="André Luiz Silva Peruzzo" userId="c706084c09f13c18" providerId="LiveId" clId="{54FC9156-5B5A-4CD1-8213-41AB75270D5E}" dt="2019-04-11T03:17:10.249" v="3626" actId="20577"/>
        <pc:sldMkLst>
          <pc:docMk/>
          <pc:sldMk cId="2976287776" sldId="1087"/>
        </pc:sldMkLst>
        <pc:spChg chg="add mod">
          <ac:chgData name="André Luiz Silva Peruzzo" userId="c706084c09f13c18" providerId="LiveId" clId="{54FC9156-5B5A-4CD1-8213-41AB75270D5E}" dt="2019-04-11T03:06:15.984" v="3228" actId="1076"/>
          <ac:spMkLst>
            <pc:docMk/>
            <pc:sldMk cId="2976287776" sldId="1087"/>
            <ac:spMk id="3" creationId="{4E0944F5-3C8C-4258-8A79-3692E7884E18}"/>
          </ac:spMkLst>
        </pc:spChg>
        <pc:spChg chg="add mod">
          <ac:chgData name="André Luiz Silva Peruzzo" userId="c706084c09f13c18" providerId="LiveId" clId="{54FC9156-5B5A-4CD1-8213-41AB75270D5E}" dt="2019-04-11T03:17:10.249" v="3626" actId="20577"/>
          <ac:spMkLst>
            <pc:docMk/>
            <pc:sldMk cId="2976287776" sldId="1087"/>
            <ac:spMk id="4" creationId="{FD8519D9-187E-4021-81FF-8AC36AD77A61}"/>
          </ac:spMkLst>
        </pc:spChg>
        <pc:picChg chg="mod">
          <ac:chgData name="André Luiz Silva Peruzzo" userId="c706084c09f13c18" providerId="LiveId" clId="{54FC9156-5B5A-4CD1-8213-41AB75270D5E}" dt="2019-04-11T03:02:08.642" v="3215"/>
          <ac:picMkLst>
            <pc:docMk/>
            <pc:sldMk cId="2976287776" sldId="1087"/>
            <ac:picMk id="40962" creationId="{B864650E-004C-48DF-A86F-20087B4CE526}"/>
          </ac:picMkLst>
        </pc:picChg>
      </pc:sldChg>
      <pc:sldMasterChg chg="delSldLayout">
        <pc:chgData name="André Luiz Silva Peruzzo" userId="c706084c09f13c18" providerId="LiveId" clId="{54FC9156-5B5A-4CD1-8213-41AB75270D5E}" dt="2019-04-10T18:01:34.710" v="737" actId="2696"/>
        <pc:sldMasterMkLst>
          <pc:docMk/>
          <pc:sldMasterMk cId="3214877249" sldId="2147484250"/>
        </pc:sldMasterMkLst>
      </pc:sldMasterChg>
    </pc:docChg>
  </pc:docChgLst>
  <pc:docChgLst>
    <pc:chgData name="André Luiz Silva Peruzzo" userId="c706084c09f13c18" providerId="LiveId" clId="{D44A9583-D89C-46D5-8C91-D982A6CF6C59}"/>
    <pc:docChg chg="modSld sldOrd">
      <pc:chgData name="André Luiz Silva Peruzzo" userId="c706084c09f13c18" providerId="LiveId" clId="{D44A9583-D89C-46D5-8C91-D982A6CF6C59}" dt="2019-05-17T16:18:03.954" v="42"/>
      <pc:docMkLst>
        <pc:docMk/>
      </pc:docMkLst>
      <pc:sldChg chg="addSp delSp modSp">
        <pc:chgData name="André Luiz Silva Peruzzo" userId="c706084c09f13c18" providerId="LiveId" clId="{D44A9583-D89C-46D5-8C91-D982A6CF6C59}" dt="2019-04-11T09:40:41.752" v="4" actId="1076"/>
        <pc:sldMkLst>
          <pc:docMk/>
          <pc:sldMk cId="0" sldId="931"/>
        </pc:sldMkLst>
        <pc:picChg chg="add mod">
          <ac:chgData name="André Luiz Silva Peruzzo" userId="c706084c09f13c18" providerId="LiveId" clId="{D44A9583-D89C-46D5-8C91-D982A6CF6C59}" dt="2019-04-11T09:40:41.752" v="4" actId="1076"/>
          <ac:picMkLst>
            <pc:docMk/>
            <pc:sldMk cId="0" sldId="931"/>
            <ac:picMk id="1026" creationId="{4AB64A37-8D60-4BB3-979D-D5479BA8548B}"/>
          </ac:picMkLst>
        </pc:picChg>
        <pc:picChg chg="del">
          <ac:chgData name="André Luiz Silva Peruzzo" userId="c706084c09f13c18" providerId="LiveId" clId="{D44A9583-D89C-46D5-8C91-D982A6CF6C59}" dt="2019-04-11T09:40:28.344" v="0" actId="478"/>
          <ac:picMkLst>
            <pc:docMk/>
            <pc:sldMk cId="0" sldId="931"/>
            <ac:picMk id="23556" creationId="{5332F2C9-3D65-4E69-8526-ADAE3EE6D0A5}"/>
          </ac:picMkLst>
        </pc:picChg>
      </pc:sldChg>
      <pc:sldChg chg="ord">
        <pc:chgData name="André Luiz Silva Peruzzo" userId="c706084c09f13c18" providerId="LiveId" clId="{D44A9583-D89C-46D5-8C91-D982A6CF6C59}" dt="2019-05-17T16:18:03.954" v="42"/>
        <pc:sldMkLst>
          <pc:docMk/>
          <pc:sldMk cId="4065408415" sldId="1072"/>
        </pc:sldMkLst>
      </pc:sldChg>
      <pc:sldChg chg="modSp">
        <pc:chgData name="André Luiz Silva Peruzzo" userId="c706084c09f13c18" providerId="LiveId" clId="{D44A9583-D89C-46D5-8C91-D982A6CF6C59}" dt="2019-04-11T09:41:49.778" v="41" actId="6549"/>
        <pc:sldMkLst>
          <pc:docMk/>
          <pc:sldMk cId="2976287776" sldId="1087"/>
        </pc:sldMkLst>
        <pc:spChg chg="mod">
          <ac:chgData name="André Luiz Silva Peruzzo" userId="c706084c09f13c18" providerId="LiveId" clId="{D44A9583-D89C-46D5-8C91-D982A6CF6C59}" dt="2019-04-11T09:41:49.778" v="41" actId="6549"/>
          <ac:spMkLst>
            <pc:docMk/>
            <pc:sldMk cId="2976287776" sldId="1087"/>
            <ac:spMk id="4" creationId="{FD8519D9-187E-4021-81FF-8AC36AD77A6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1EB7C63-80A9-4670-B006-368CCF560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285BE0-8632-4FEE-BB6B-D6BEE344D7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947A9-2712-476A-B9FF-DE2EEFA8E8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CE9E39-84DF-4C1F-A0FF-0687727239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D3EAB9D-1128-413E-AEF8-9E668D3AF4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0639-4ED9-43C4-9B4A-6EC9117121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705EF-1BCA-4500-8E20-978B8989465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CED20-A84E-457E-8974-FE48FAA2DE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Slide">
    <p:bg>
      <p:bgPr>
        <a:solidFill>
          <a:srgbClr val="F5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Slide">
    <p:bg>
      <p:bgPr>
        <a:solidFill>
          <a:srgbClr val="F5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4AD9F3F-A1A6-4F57-97C1-DCA814B87C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0251" y="1314610"/>
            <a:ext cx="1353378" cy="1761185"/>
          </a:xfrm>
          <a:custGeom>
            <a:avLst/>
            <a:gdLst>
              <a:gd name="connsiteX0" fmla="*/ 703221 w 1353378"/>
              <a:gd name="connsiteY0" fmla="*/ 0 h 1761185"/>
              <a:gd name="connsiteX1" fmla="*/ 1169383 w 1353378"/>
              <a:gd name="connsiteY1" fmla="*/ 146374 h 1761185"/>
              <a:gd name="connsiteX2" fmla="*/ 1345149 w 1353378"/>
              <a:gd name="connsiteY2" fmla="*/ 523183 h 1761185"/>
              <a:gd name="connsiteX3" fmla="*/ 1342798 w 1353378"/>
              <a:gd name="connsiteY3" fmla="*/ 530237 h 1761185"/>
              <a:gd name="connsiteX4" fmla="*/ 957171 w 1353378"/>
              <a:gd name="connsiteY4" fmla="*/ 530237 h 1761185"/>
              <a:gd name="connsiteX5" fmla="*/ 887805 w 1353378"/>
              <a:gd name="connsiteY5" fmla="*/ 363877 h 1761185"/>
              <a:gd name="connsiteX6" fmla="*/ 696167 w 1353378"/>
              <a:gd name="connsiteY6" fmla="*/ 299801 h 1761185"/>
              <a:gd name="connsiteX7" fmla="*/ 508057 w 1353378"/>
              <a:gd name="connsiteY7" fmla="*/ 352708 h 1761185"/>
              <a:gd name="connsiteX8" fmla="*/ 439866 w 1353378"/>
              <a:gd name="connsiteY8" fmla="*/ 483209 h 1761185"/>
              <a:gd name="connsiteX9" fmla="*/ 508645 w 1353378"/>
              <a:gd name="connsiteY9" fmla="*/ 603717 h 1761185"/>
              <a:gd name="connsiteX10" fmla="*/ 766709 w 1353378"/>
              <a:gd name="connsiteY10" fmla="*/ 717171 h 1761185"/>
              <a:gd name="connsiteX11" fmla="*/ 1205830 w 1353378"/>
              <a:gd name="connsiteY11" fmla="*/ 931148 h 1761185"/>
              <a:gd name="connsiteX12" fmla="*/ 1353378 w 1353378"/>
              <a:gd name="connsiteY12" fmla="*/ 1280328 h 1761185"/>
              <a:gd name="connsiteX13" fmla="*/ 1177613 w 1353378"/>
              <a:gd name="connsiteY13" fmla="*/ 1633623 h 1761185"/>
              <a:gd name="connsiteX14" fmla="*/ 711451 w 1353378"/>
              <a:gd name="connsiteY14" fmla="*/ 1761185 h 1761185"/>
              <a:gd name="connsiteX15" fmla="*/ 207080 w 1353378"/>
              <a:gd name="connsiteY15" fmla="*/ 1614811 h 1761185"/>
              <a:gd name="connsiteX16" fmla="*/ 159 w 1353378"/>
              <a:gd name="connsiteY16" fmla="*/ 1193326 h 1761185"/>
              <a:gd name="connsiteX17" fmla="*/ 2510 w 1353378"/>
              <a:gd name="connsiteY17" fmla="*/ 1186272 h 1761185"/>
              <a:gd name="connsiteX18" fmla="*/ 389312 w 1353378"/>
              <a:gd name="connsiteY18" fmla="*/ 1186272 h 1761185"/>
              <a:gd name="connsiteX19" fmla="*/ 469259 w 1353378"/>
              <a:gd name="connsiteY19" fmla="*/ 1397897 h 1761185"/>
              <a:gd name="connsiteX20" fmla="*/ 711451 w 1353378"/>
              <a:gd name="connsiteY20" fmla="*/ 1461384 h 1761185"/>
              <a:gd name="connsiteX21" fmla="*/ 895447 w 1353378"/>
              <a:gd name="connsiteY21" fmla="*/ 1412005 h 1761185"/>
              <a:gd name="connsiteX22" fmla="*/ 955995 w 1353378"/>
              <a:gd name="connsiteY22" fmla="*/ 1282679 h 1761185"/>
              <a:gd name="connsiteX23" fmla="*/ 896035 w 1353378"/>
              <a:gd name="connsiteY23" fmla="*/ 1142772 h 1761185"/>
              <a:gd name="connsiteX24" fmla="*/ 680883 w 1353378"/>
              <a:gd name="connsiteY24" fmla="*/ 1038136 h 1761185"/>
              <a:gd name="connsiteX25" fmla="*/ 200026 w 1353378"/>
              <a:gd name="connsiteY25" fmla="*/ 818869 h 1761185"/>
              <a:gd name="connsiteX26" fmla="*/ 43659 w 1353378"/>
              <a:gd name="connsiteY26" fmla="*/ 480858 h 1761185"/>
              <a:gd name="connsiteX27" fmla="*/ 230006 w 1353378"/>
              <a:gd name="connsiteY27" fmla="*/ 132854 h 1761185"/>
              <a:gd name="connsiteX28" fmla="*/ 703221 w 1353378"/>
              <a:gd name="connsiteY28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3378" h="1761185">
                <a:moveTo>
                  <a:pt x="703221" y="0"/>
                </a:moveTo>
                <a:cubicBezTo>
                  <a:pt x="892900" y="0"/>
                  <a:pt x="1048287" y="48792"/>
                  <a:pt x="1169383" y="146374"/>
                </a:cubicBezTo>
                <a:cubicBezTo>
                  <a:pt x="1290480" y="243956"/>
                  <a:pt x="1349068" y="369559"/>
                  <a:pt x="1345149" y="523183"/>
                </a:cubicBezTo>
                <a:lnTo>
                  <a:pt x="1342798" y="530237"/>
                </a:lnTo>
                <a:lnTo>
                  <a:pt x="957171" y="530237"/>
                </a:lnTo>
                <a:cubicBezTo>
                  <a:pt x="957171" y="462047"/>
                  <a:pt x="934049" y="406593"/>
                  <a:pt x="887805" y="363877"/>
                </a:cubicBezTo>
                <a:cubicBezTo>
                  <a:pt x="841562" y="321160"/>
                  <a:pt x="777682" y="299801"/>
                  <a:pt x="696167" y="299801"/>
                </a:cubicBezTo>
                <a:cubicBezTo>
                  <a:pt x="616221" y="299801"/>
                  <a:pt x="553517" y="317437"/>
                  <a:pt x="508057" y="352708"/>
                </a:cubicBezTo>
                <a:cubicBezTo>
                  <a:pt x="462597" y="387978"/>
                  <a:pt x="439866" y="431479"/>
                  <a:pt x="439866" y="483209"/>
                </a:cubicBezTo>
                <a:cubicBezTo>
                  <a:pt x="439866" y="533372"/>
                  <a:pt x="462792" y="573542"/>
                  <a:pt x="508645" y="603717"/>
                </a:cubicBezTo>
                <a:cubicBezTo>
                  <a:pt x="554497" y="633894"/>
                  <a:pt x="640518" y="671712"/>
                  <a:pt x="766709" y="717171"/>
                </a:cubicBezTo>
                <a:cubicBezTo>
                  <a:pt x="961090" y="775172"/>
                  <a:pt x="1107464" y="846498"/>
                  <a:pt x="1205830" y="931148"/>
                </a:cubicBezTo>
                <a:cubicBezTo>
                  <a:pt x="1304195" y="1015798"/>
                  <a:pt x="1353378" y="1132190"/>
                  <a:pt x="1353378" y="1280328"/>
                </a:cubicBezTo>
                <a:cubicBezTo>
                  <a:pt x="1353378" y="1430816"/>
                  <a:pt x="1294789" y="1548581"/>
                  <a:pt x="1177613" y="1633623"/>
                </a:cubicBezTo>
                <a:cubicBezTo>
                  <a:pt x="1060436" y="1718664"/>
                  <a:pt x="905048" y="1761185"/>
                  <a:pt x="711451" y="1761185"/>
                </a:cubicBezTo>
                <a:cubicBezTo>
                  <a:pt x="517071" y="1761185"/>
                  <a:pt x="348947" y="1712393"/>
                  <a:pt x="207080" y="1614811"/>
                </a:cubicBezTo>
                <a:cubicBezTo>
                  <a:pt x="65214" y="1517229"/>
                  <a:pt x="-3761" y="1376734"/>
                  <a:pt x="159" y="1193326"/>
                </a:cubicBezTo>
                <a:lnTo>
                  <a:pt x="2510" y="1186272"/>
                </a:lnTo>
                <a:lnTo>
                  <a:pt x="389312" y="1186272"/>
                </a:lnTo>
                <a:cubicBezTo>
                  <a:pt x="389312" y="1285030"/>
                  <a:pt x="415961" y="1355572"/>
                  <a:pt x="469259" y="1397897"/>
                </a:cubicBezTo>
                <a:cubicBezTo>
                  <a:pt x="522557" y="1440221"/>
                  <a:pt x="603288" y="1461384"/>
                  <a:pt x="711451" y="1461384"/>
                </a:cubicBezTo>
                <a:cubicBezTo>
                  <a:pt x="793749" y="1461384"/>
                  <a:pt x="855082" y="1444925"/>
                  <a:pt x="895447" y="1412005"/>
                </a:cubicBezTo>
                <a:cubicBezTo>
                  <a:pt x="935812" y="1379086"/>
                  <a:pt x="955995" y="1335977"/>
                  <a:pt x="955995" y="1282679"/>
                </a:cubicBezTo>
                <a:cubicBezTo>
                  <a:pt x="955995" y="1222327"/>
                  <a:pt x="936009" y="1175692"/>
                  <a:pt x="896035" y="1142772"/>
                </a:cubicBezTo>
                <a:cubicBezTo>
                  <a:pt x="856061" y="1109852"/>
                  <a:pt x="784345" y="1074973"/>
                  <a:pt x="680883" y="1038136"/>
                </a:cubicBezTo>
                <a:cubicBezTo>
                  <a:pt x="464556" y="969946"/>
                  <a:pt x="304271" y="896856"/>
                  <a:pt x="200026" y="818869"/>
                </a:cubicBezTo>
                <a:cubicBezTo>
                  <a:pt x="95782" y="740882"/>
                  <a:pt x="43659" y="628212"/>
                  <a:pt x="43659" y="480858"/>
                </a:cubicBezTo>
                <a:cubicBezTo>
                  <a:pt x="43659" y="337423"/>
                  <a:pt x="105774" y="221423"/>
                  <a:pt x="230006" y="132854"/>
                </a:cubicBezTo>
                <a:cubicBezTo>
                  <a:pt x="354237" y="44285"/>
                  <a:pt x="511975" y="0"/>
                  <a:pt x="703221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39F32B8-77EB-4997-96BB-F741041CC6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447" y="1336195"/>
            <a:ext cx="2115066" cy="1711805"/>
          </a:xfrm>
          <a:custGeom>
            <a:avLst/>
            <a:gdLst>
              <a:gd name="connsiteX0" fmla="*/ 0 w 2115066"/>
              <a:gd name="connsiteY0" fmla="*/ 0 h 1711805"/>
              <a:gd name="connsiteX1" fmla="*/ 385627 w 2115066"/>
              <a:gd name="connsiteY1" fmla="*/ 0 h 1711805"/>
              <a:gd name="connsiteX2" fmla="*/ 610183 w 2115066"/>
              <a:gd name="connsiteY2" fmla="*/ 1122784 h 1711805"/>
              <a:gd name="connsiteX3" fmla="*/ 617237 w 2115066"/>
              <a:gd name="connsiteY3" fmla="*/ 1122784 h 1711805"/>
              <a:gd name="connsiteX4" fmla="*/ 919390 w 2115066"/>
              <a:gd name="connsiteY4" fmla="*/ 0 h 1711805"/>
              <a:gd name="connsiteX5" fmla="*/ 1195677 w 2115066"/>
              <a:gd name="connsiteY5" fmla="*/ 0 h 1711805"/>
              <a:gd name="connsiteX6" fmla="*/ 1499005 w 2115066"/>
              <a:gd name="connsiteY6" fmla="*/ 1122784 h 1711805"/>
              <a:gd name="connsiteX7" fmla="*/ 1506059 w 2115066"/>
              <a:gd name="connsiteY7" fmla="*/ 1122784 h 1711805"/>
              <a:gd name="connsiteX8" fmla="*/ 1730616 w 2115066"/>
              <a:gd name="connsiteY8" fmla="*/ 0 h 1711805"/>
              <a:gd name="connsiteX9" fmla="*/ 2115066 w 2115066"/>
              <a:gd name="connsiteY9" fmla="*/ 0 h 1711805"/>
              <a:gd name="connsiteX10" fmla="*/ 1722386 w 2115066"/>
              <a:gd name="connsiteY10" fmla="*/ 1711805 h 1711805"/>
              <a:gd name="connsiteX11" fmla="*/ 1348517 w 2115066"/>
              <a:gd name="connsiteY11" fmla="*/ 1711805 h 1711805"/>
              <a:gd name="connsiteX12" fmla="*/ 1060472 w 2115066"/>
              <a:gd name="connsiteY12" fmla="*/ 656035 h 1711805"/>
              <a:gd name="connsiteX13" fmla="*/ 1053418 w 2115066"/>
              <a:gd name="connsiteY13" fmla="*/ 656035 h 1711805"/>
              <a:gd name="connsiteX14" fmla="*/ 767726 w 2115066"/>
              <a:gd name="connsiteY14" fmla="*/ 1711805 h 1711805"/>
              <a:gd name="connsiteX15" fmla="*/ 393855 w 2115066"/>
              <a:gd name="connsiteY15" fmla="*/ 1711805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5066" h="1711805">
                <a:moveTo>
                  <a:pt x="0" y="0"/>
                </a:moveTo>
                <a:lnTo>
                  <a:pt x="385627" y="0"/>
                </a:lnTo>
                <a:lnTo>
                  <a:pt x="610183" y="1122784"/>
                </a:lnTo>
                <a:lnTo>
                  <a:pt x="617237" y="1122784"/>
                </a:lnTo>
                <a:lnTo>
                  <a:pt x="919390" y="0"/>
                </a:lnTo>
                <a:lnTo>
                  <a:pt x="1195677" y="0"/>
                </a:lnTo>
                <a:lnTo>
                  <a:pt x="1499005" y="1122784"/>
                </a:lnTo>
                <a:lnTo>
                  <a:pt x="1506059" y="1122784"/>
                </a:lnTo>
                <a:lnTo>
                  <a:pt x="1730616" y="0"/>
                </a:lnTo>
                <a:lnTo>
                  <a:pt x="2115066" y="0"/>
                </a:lnTo>
                <a:lnTo>
                  <a:pt x="1722386" y="1711805"/>
                </a:lnTo>
                <a:lnTo>
                  <a:pt x="1348517" y="1711805"/>
                </a:lnTo>
                <a:lnTo>
                  <a:pt x="1060472" y="656035"/>
                </a:lnTo>
                <a:lnTo>
                  <a:pt x="1053418" y="656035"/>
                </a:lnTo>
                <a:lnTo>
                  <a:pt x="767726" y="1711805"/>
                </a:lnTo>
                <a:lnTo>
                  <a:pt x="393855" y="1711805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146BF4-927E-4DAB-B90D-B045DA5284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71857" y="1314610"/>
            <a:ext cx="1454329" cy="1761185"/>
          </a:xfrm>
          <a:custGeom>
            <a:avLst/>
            <a:gdLst>
              <a:gd name="connsiteX0" fmla="*/ 727752 w 1454329"/>
              <a:gd name="connsiteY0" fmla="*/ 305680 h 1761185"/>
              <a:gd name="connsiteX1" fmla="*/ 481445 w 1454329"/>
              <a:gd name="connsiteY1" fmla="*/ 422661 h 1761185"/>
              <a:gd name="connsiteX2" fmla="*/ 396207 w 1454329"/>
              <a:gd name="connsiteY2" fmla="*/ 724226 h 1761185"/>
              <a:gd name="connsiteX3" fmla="*/ 396207 w 1454329"/>
              <a:gd name="connsiteY3" fmla="*/ 1034608 h 1761185"/>
              <a:gd name="connsiteX4" fmla="*/ 482621 w 1454329"/>
              <a:gd name="connsiteY4" fmla="*/ 1337936 h 1761185"/>
              <a:gd name="connsiteX5" fmla="*/ 730104 w 1454329"/>
              <a:gd name="connsiteY5" fmla="*/ 1455505 h 1761185"/>
              <a:gd name="connsiteX6" fmla="*/ 972296 w 1454329"/>
              <a:gd name="connsiteY6" fmla="*/ 1337936 h 1761185"/>
              <a:gd name="connsiteX7" fmla="*/ 1058121 w 1454329"/>
              <a:gd name="connsiteY7" fmla="*/ 1034608 h 1761185"/>
              <a:gd name="connsiteX8" fmla="*/ 1058121 w 1454329"/>
              <a:gd name="connsiteY8" fmla="*/ 724226 h 1761185"/>
              <a:gd name="connsiteX9" fmla="*/ 971708 w 1454329"/>
              <a:gd name="connsiteY9" fmla="*/ 423249 h 1761185"/>
              <a:gd name="connsiteX10" fmla="*/ 727752 w 1454329"/>
              <a:gd name="connsiteY10" fmla="*/ 305680 h 1761185"/>
              <a:gd name="connsiteX11" fmla="*/ 727752 w 1454329"/>
              <a:gd name="connsiteY11" fmla="*/ 0 h 1761185"/>
              <a:gd name="connsiteX12" fmla="*/ 1252111 w 1454329"/>
              <a:gd name="connsiteY12" fmla="*/ 205746 h 1761185"/>
              <a:gd name="connsiteX13" fmla="*/ 1454329 w 1454329"/>
              <a:gd name="connsiteY13" fmla="*/ 726577 h 1761185"/>
              <a:gd name="connsiteX14" fmla="*/ 1454329 w 1454329"/>
              <a:gd name="connsiteY14" fmla="*/ 1034608 h 1761185"/>
              <a:gd name="connsiteX15" fmla="*/ 1253874 w 1454329"/>
              <a:gd name="connsiteY15" fmla="*/ 1556027 h 1761185"/>
              <a:gd name="connsiteX16" fmla="*/ 730104 w 1454329"/>
              <a:gd name="connsiteY16" fmla="*/ 1761185 h 1761185"/>
              <a:gd name="connsiteX17" fmla="*/ 202219 w 1454329"/>
              <a:gd name="connsiteY17" fmla="*/ 1556027 h 1761185"/>
              <a:gd name="connsiteX18" fmla="*/ 0 w 1454329"/>
              <a:gd name="connsiteY18" fmla="*/ 1034608 h 1761185"/>
              <a:gd name="connsiteX19" fmla="*/ 0 w 1454329"/>
              <a:gd name="connsiteY19" fmla="*/ 726577 h 1761185"/>
              <a:gd name="connsiteX20" fmla="*/ 201631 w 1454329"/>
              <a:gd name="connsiteY20" fmla="*/ 205746 h 1761185"/>
              <a:gd name="connsiteX21" fmla="*/ 727752 w 1454329"/>
              <a:gd name="connsiteY21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4329" h="1761185">
                <a:moveTo>
                  <a:pt x="727752" y="305680"/>
                </a:moveTo>
                <a:cubicBezTo>
                  <a:pt x="620373" y="305680"/>
                  <a:pt x="538270" y="344674"/>
                  <a:pt x="481445" y="422661"/>
                </a:cubicBezTo>
                <a:cubicBezTo>
                  <a:pt x="424620" y="500649"/>
                  <a:pt x="396207" y="601170"/>
                  <a:pt x="396207" y="724226"/>
                </a:cubicBezTo>
                <a:lnTo>
                  <a:pt x="396207" y="1034608"/>
                </a:lnTo>
                <a:cubicBezTo>
                  <a:pt x="396207" y="1158447"/>
                  <a:pt x="425012" y="1259557"/>
                  <a:pt x="482621" y="1337936"/>
                </a:cubicBezTo>
                <a:cubicBezTo>
                  <a:pt x="540230" y="1416316"/>
                  <a:pt x="622723" y="1455505"/>
                  <a:pt x="730104" y="1455505"/>
                </a:cubicBezTo>
                <a:cubicBezTo>
                  <a:pt x="834348" y="1455505"/>
                  <a:pt x="915079" y="1416316"/>
                  <a:pt x="972296" y="1337936"/>
                </a:cubicBezTo>
                <a:cubicBezTo>
                  <a:pt x="1029513" y="1259557"/>
                  <a:pt x="1058121" y="1158447"/>
                  <a:pt x="1058121" y="1034608"/>
                </a:cubicBezTo>
                <a:lnTo>
                  <a:pt x="1058121" y="724226"/>
                </a:lnTo>
                <a:cubicBezTo>
                  <a:pt x="1058121" y="601955"/>
                  <a:pt x="1029317" y="501628"/>
                  <a:pt x="971708" y="423249"/>
                </a:cubicBezTo>
                <a:cubicBezTo>
                  <a:pt x="914099" y="344869"/>
                  <a:pt x="832781" y="305680"/>
                  <a:pt x="727752" y="305680"/>
                </a:cubicBezTo>
                <a:close/>
                <a:moveTo>
                  <a:pt x="727752" y="0"/>
                </a:moveTo>
                <a:cubicBezTo>
                  <a:pt x="942512" y="0"/>
                  <a:pt x="1117297" y="68583"/>
                  <a:pt x="1252111" y="205746"/>
                </a:cubicBezTo>
                <a:cubicBezTo>
                  <a:pt x="1386923" y="342910"/>
                  <a:pt x="1454329" y="516521"/>
                  <a:pt x="1454329" y="726577"/>
                </a:cubicBezTo>
                <a:lnTo>
                  <a:pt x="1454329" y="1034608"/>
                </a:lnTo>
                <a:cubicBezTo>
                  <a:pt x="1454329" y="1245449"/>
                  <a:pt x="1387511" y="1419254"/>
                  <a:pt x="1253874" y="1556027"/>
                </a:cubicBezTo>
                <a:cubicBezTo>
                  <a:pt x="1120237" y="1692799"/>
                  <a:pt x="945647" y="1761185"/>
                  <a:pt x="730104" y="1761185"/>
                </a:cubicBezTo>
                <a:cubicBezTo>
                  <a:pt x="512992" y="1761185"/>
                  <a:pt x="337031" y="1692799"/>
                  <a:pt x="202219" y="1556027"/>
                </a:cubicBezTo>
                <a:cubicBezTo>
                  <a:pt x="67406" y="1419254"/>
                  <a:pt x="0" y="1245449"/>
                  <a:pt x="0" y="1034608"/>
                </a:cubicBezTo>
                <a:lnTo>
                  <a:pt x="0" y="726577"/>
                </a:lnTo>
                <a:cubicBezTo>
                  <a:pt x="0" y="516521"/>
                  <a:pt x="67210" y="342910"/>
                  <a:pt x="201631" y="205746"/>
                </a:cubicBezTo>
                <a:cubicBezTo>
                  <a:pt x="336052" y="68583"/>
                  <a:pt x="511425" y="0"/>
                  <a:pt x="727752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0AF8601-3279-4A01-89EF-615DD3461E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56079" y="1336195"/>
            <a:ext cx="1297962" cy="1711805"/>
          </a:xfrm>
          <a:custGeom>
            <a:avLst/>
            <a:gdLst>
              <a:gd name="connsiteX0" fmla="*/ 0 w 1297962"/>
              <a:gd name="connsiteY0" fmla="*/ 0 h 1711805"/>
              <a:gd name="connsiteX1" fmla="*/ 1297962 w 1297962"/>
              <a:gd name="connsiteY1" fmla="*/ 0 h 1711805"/>
              <a:gd name="connsiteX2" fmla="*/ 1297962 w 1297962"/>
              <a:gd name="connsiteY2" fmla="*/ 305679 h 1711805"/>
              <a:gd name="connsiteX3" fmla="*/ 846497 w 1297962"/>
              <a:gd name="connsiteY3" fmla="*/ 305679 h 1711805"/>
              <a:gd name="connsiteX4" fmla="*/ 846497 w 1297962"/>
              <a:gd name="connsiteY4" fmla="*/ 1711805 h 1711805"/>
              <a:gd name="connsiteX5" fmla="*/ 447938 w 1297962"/>
              <a:gd name="connsiteY5" fmla="*/ 1711805 h 1711805"/>
              <a:gd name="connsiteX6" fmla="*/ 447938 w 1297962"/>
              <a:gd name="connsiteY6" fmla="*/ 305679 h 1711805"/>
              <a:gd name="connsiteX7" fmla="*/ 0 w 1297962"/>
              <a:gd name="connsiteY7" fmla="*/ 305679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962" h="1711805">
                <a:moveTo>
                  <a:pt x="0" y="0"/>
                </a:moveTo>
                <a:lnTo>
                  <a:pt x="1297962" y="0"/>
                </a:lnTo>
                <a:lnTo>
                  <a:pt x="1297962" y="305679"/>
                </a:lnTo>
                <a:lnTo>
                  <a:pt x="846497" y="305679"/>
                </a:lnTo>
                <a:lnTo>
                  <a:pt x="846497" y="1711805"/>
                </a:lnTo>
                <a:lnTo>
                  <a:pt x="447938" y="1711805"/>
                </a:lnTo>
                <a:lnTo>
                  <a:pt x="447938" y="305679"/>
                </a:lnTo>
                <a:lnTo>
                  <a:pt x="0" y="305679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843755-3DDD-4771-B6C9-202D9C8018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2623" y="0"/>
            <a:ext cx="8079376" cy="6858000"/>
          </a:xfrm>
          <a:custGeom>
            <a:avLst/>
            <a:gdLst>
              <a:gd name="connsiteX0" fmla="*/ 0 w 8079376"/>
              <a:gd name="connsiteY0" fmla="*/ 0 h 6858000"/>
              <a:gd name="connsiteX1" fmla="*/ 8079376 w 8079376"/>
              <a:gd name="connsiteY1" fmla="*/ 0 h 6858000"/>
              <a:gd name="connsiteX2" fmla="*/ 8079376 w 8079376"/>
              <a:gd name="connsiteY2" fmla="*/ 6858000 h 6858000"/>
              <a:gd name="connsiteX3" fmla="*/ 5511963 w 8079376"/>
              <a:gd name="connsiteY3" fmla="*/ 6858000 h 6858000"/>
              <a:gd name="connsiteX4" fmla="*/ 5469942 w 8079376"/>
              <a:gd name="connsiteY4" fmla="*/ 6826284 h 6858000"/>
              <a:gd name="connsiteX5" fmla="*/ 5355843 w 8079376"/>
              <a:gd name="connsiteY5" fmla="*/ 6725264 h 6858000"/>
              <a:gd name="connsiteX6" fmla="*/ 3556539 w 8079376"/>
              <a:gd name="connsiteY6" fmla="*/ 3834580 h 6858000"/>
              <a:gd name="connsiteX7" fmla="*/ 1019816 w 8079376"/>
              <a:gd name="connsiteY7" fmla="*/ 2359742 h 6858000"/>
              <a:gd name="connsiteX8" fmla="*/ 10215 w 8079376"/>
              <a:gd name="connsiteY8" fmla="*/ 1102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9376" h="6858000">
                <a:moveTo>
                  <a:pt x="0" y="0"/>
                </a:moveTo>
                <a:lnTo>
                  <a:pt x="8079376" y="0"/>
                </a:lnTo>
                <a:lnTo>
                  <a:pt x="8079376" y="6858000"/>
                </a:lnTo>
                <a:lnTo>
                  <a:pt x="5511963" y="6858000"/>
                </a:lnTo>
                <a:lnTo>
                  <a:pt x="5469942" y="6826284"/>
                </a:lnTo>
                <a:cubicBezTo>
                  <a:pt x="5430324" y="6793946"/>
                  <a:pt x="5392253" y="6760292"/>
                  <a:pt x="5355843" y="6725264"/>
                </a:cubicBezTo>
                <a:cubicBezTo>
                  <a:pt x="4190720" y="5604387"/>
                  <a:pt x="4279210" y="4562167"/>
                  <a:pt x="3556539" y="3834580"/>
                </a:cubicBezTo>
                <a:cubicBezTo>
                  <a:pt x="2833869" y="3106993"/>
                  <a:pt x="1614667" y="3038168"/>
                  <a:pt x="1019816" y="2359742"/>
                </a:cubicBezTo>
                <a:cubicBezTo>
                  <a:pt x="499322" y="1766119"/>
                  <a:pt x="106800" y="924078"/>
                  <a:pt x="10215" y="1102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D8C34E-93C8-4B37-BEF4-BDD66331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FCAF8C-87A5-4545-92E7-21B5D5F1C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23EAF-2073-4BD1-9B43-FFB12E75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7E0C-C7B5-4F4F-A232-0732797076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281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9B0A2D-41D4-4374-9BAE-53874D705B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67544" y="2496458"/>
            <a:ext cx="2714171" cy="3425372"/>
          </a:xfrm>
          <a:custGeom>
            <a:avLst/>
            <a:gdLst>
              <a:gd name="connsiteX0" fmla="*/ 263682 w 2714171"/>
              <a:gd name="connsiteY0" fmla="*/ 0 h 3425372"/>
              <a:gd name="connsiteX1" fmla="*/ 2450489 w 2714171"/>
              <a:gd name="connsiteY1" fmla="*/ 0 h 3425372"/>
              <a:gd name="connsiteX2" fmla="*/ 2714171 w 2714171"/>
              <a:gd name="connsiteY2" fmla="*/ 263682 h 3425372"/>
              <a:gd name="connsiteX3" fmla="*/ 2714171 w 2714171"/>
              <a:gd name="connsiteY3" fmla="*/ 3161690 h 3425372"/>
              <a:gd name="connsiteX4" fmla="*/ 2450489 w 2714171"/>
              <a:gd name="connsiteY4" fmla="*/ 3425372 h 3425372"/>
              <a:gd name="connsiteX5" fmla="*/ 263682 w 2714171"/>
              <a:gd name="connsiteY5" fmla="*/ 3425372 h 3425372"/>
              <a:gd name="connsiteX6" fmla="*/ 0 w 2714171"/>
              <a:gd name="connsiteY6" fmla="*/ 3161690 h 3425372"/>
              <a:gd name="connsiteX7" fmla="*/ 0 w 2714171"/>
              <a:gd name="connsiteY7" fmla="*/ 263682 h 3425372"/>
              <a:gd name="connsiteX8" fmla="*/ 263682 w 2714171"/>
              <a:gd name="connsiteY8" fmla="*/ 0 h 342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4171" h="3425372">
                <a:moveTo>
                  <a:pt x="263682" y="0"/>
                </a:moveTo>
                <a:lnTo>
                  <a:pt x="2450489" y="0"/>
                </a:lnTo>
                <a:cubicBezTo>
                  <a:pt x="2596117" y="0"/>
                  <a:pt x="2714171" y="118054"/>
                  <a:pt x="2714171" y="263682"/>
                </a:cubicBezTo>
                <a:lnTo>
                  <a:pt x="2714171" y="3161690"/>
                </a:lnTo>
                <a:cubicBezTo>
                  <a:pt x="2714171" y="3307318"/>
                  <a:pt x="2596117" y="3425372"/>
                  <a:pt x="2450489" y="3425372"/>
                </a:cubicBezTo>
                <a:lnTo>
                  <a:pt x="263682" y="3425372"/>
                </a:lnTo>
                <a:cubicBezTo>
                  <a:pt x="118054" y="3425372"/>
                  <a:pt x="0" y="3307318"/>
                  <a:pt x="0" y="3161690"/>
                </a:cubicBezTo>
                <a:lnTo>
                  <a:pt x="0" y="263682"/>
                </a:lnTo>
                <a:cubicBezTo>
                  <a:pt x="0" y="118054"/>
                  <a:pt x="118054" y="0"/>
                  <a:pt x="26368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901700" dist="393700" dir="2700000" sx="86000" sy="86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35EB26D-63B0-4EDD-B7B5-4CD5E5A03278}"/>
              </a:ext>
            </a:extLst>
          </p:cNvPr>
          <p:cNvSpPr/>
          <p:nvPr/>
        </p:nvSpPr>
        <p:spPr>
          <a:xfrm>
            <a:off x="331022" y="0"/>
            <a:ext cx="11860978" cy="6858000"/>
          </a:xfrm>
          <a:custGeom>
            <a:avLst/>
            <a:gdLst>
              <a:gd name="connsiteX0" fmla="*/ 726482 w 11860978"/>
              <a:gd name="connsiteY0" fmla="*/ 0 h 6858000"/>
              <a:gd name="connsiteX1" fmla="*/ 11860978 w 11860978"/>
              <a:gd name="connsiteY1" fmla="*/ 0 h 6858000"/>
              <a:gd name="connsiteX2" fmla="*/ 11860978 w 11860978"/>
              <a:gd name="connsiteY2" fmla="*/ 6858000 h 6858000"/>
              <a:gd name="connsiteX3" fmla="*/ 726482 w 11860978"/>
              <a:gd name="connsiteY3" fmla="*/ 6858000 h 6858000"/>
              <a:gd name="connsiteX4" fmla="*/ 664687 w 11860978"/>
              <a:gd name="connsiteY4" fmla="*/ 6721314 h 6858000"/>
              <a:gd name="connsiteX5" fmla="*/ 0 w 11860978"/>
              <a:gd name="connsiteY5" fmla="*/ 3429000 h 6858000"/>
              <a:gd name="connsiteX6" fmla="*/ 664687 w 11860978"/>
              <a:gd name="connsiteY6" fmla="*/ 1366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60978" h="6858000">
                <a:moveTo>
                  <a:pt x="726482" y="0"/>
                </a:moveTo>
                <a:lnTo>
                  <a:pt x="11860978" y="0"/>
                </a:lnTo>
                <a:lnTo>
                  <a:pt x="11860978" y="6858000"/>
                </a:lnTo>
                <a:lnTo>
                  <a:pt x="726482" y="6858000"/>
                </a:lnTo>
                <a:lnTo>
                  <a:pt x="664687" y="6721314"/>
                </a:lnTo>
                <a:cubicBezTo>
                  <a:pt x="236679" y="5709388"/>
                  <a:pt x="0" y="4596834"/>
                  <a:pt x="0" y="3429000"/>
                </a:cubicBezTo>
                <a:cubicBezTo>
                  <a:pt x="0" y="2261166"/>
                  <a:pt x="236679" y="1148612"/>
                  <a:pt x="664687" y="1366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BB771A-0789-4F5B-845F-67B7AE026E38}"/>
              </a:ext>
            </a:extLst>
          </p:cNvPr>
          <p:cNvSpPr/>
          <p:nvPr/>
        </p:nvSpPr>
        <p:spPr>
          <a:xfrm>
            <a:off x="2109844" y="1"/>
            <a:ext cx="10082156" cy="6858000"/>
          </a:xfrm>
          <a:custGeom>
            <a:avLst/>
            <a:gdLst>
              <a:gd name="connsiteX0" fmla="*/ 947158 w 10082156"/>
              <a:gd name="connsiteY0" fmla="*/ 0 h 6858000"/>
              <a:gd name="connsiteX1" fmla="*/ 10082156 w 10082156"/>
              <a:gd name="connsiteY1" fmla="*/ 0 h 6858000"/>
              <a:gd name="connsiteX2" fmla="*/ 10082156 w 10082156"/>
              <a:gd name="connsiteY2" fmla="*/ 6858000 h 6858000"/>
              <a:gd name="connsiteX3" fmla="*/ 947159 w 10082156"/>
              <a:gd name="connsiteY3" fmla="*/ 6858000 h 6858000"/>
              <a:gd name="connsiteX4" fmla="*/ 806165 w 10082156"/>
              <a:gd name="connsiteY4" fmla="*/ 6612788 h 6858000"/>
              <a:gd name="connsiteX5" fmla="*/ 0 w 10082156"/>
              <a:gd name="connsiteY5" fmla="*/ 3428999 h 6858000"/>
              <a:gd name="connsiteX6" fmla="*/ 806165 w 10082156"/>
              <a:gd name="connsiteY6" fmla="*/ 2452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2156" h="6858000">
                <a:moveTo>
                  <a:pt x="947158" y="0"/>
                </a:moveTo>
                <a:lnTo>
                  <a:pt x="10082156" y="0"/>
                </a:lnTo>
                <a:lnTo>
                  <a:pt x="10082156" y="6858000"/>
                </a:lnTo>
                <a:lnTo>
                  <a:pt x="947159" y="6858000"/>
                </a:lnTo>
                <a:lnTo>
                  <a:pt x="806165" y="6612788"/>
                </a:lnTo>
                <a:cubicBezTo>
                  <a:pt x="292037" y="5666365"/>
                  <a:pt x="0" y="4581787"/>
                  <a:pt x="0" y="3428999"/>
                </a:cubicBezTo>
                <a:cubicBezTo>
                  <a:pt x="0" y="2276212"/>
                  <a:pt x="292037" y="1191634"/>
                  <a:pt x="806165" y="2452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FD40567-ECFE-493D-BB3D-73B6CAA27EDD}"/>
              </a:ext>
            </a:extLst>
          </p:cNvPr>
          <p:cNvSpPr/>
          <p:nvPr/>
        </p:nvSpPr>
        <p:spPr>
          <a:xfrm>
            <a:off x="3824344" y="0"/>
            <a:ext cx="8367656" cy="6858000"/>
          </a:xfrm>
          <a:custGeom>
            <a:avLst/>
            <a:gdLst>
              <a:gd name="connsiteX0" fmla="*/ 1376287 w 8367656"/>
              <a:gd name="connsiteY0" fmla="*/ 0 h 6858000"/>
              <a:gd name="connsiteX1" fmla="*/ 8367656 w 8367656"/>
              <a:gd name="connsiteY1" fmla="*/ 0 h 6858000"/>
              <a:gd name="connsiteX2" fmla="*/ 8367656 w 8367656"/>
              <a:gd name="connsiteY2" fmla="*/ 6858000 h 6858000"/>
              <a:gd name="connsiteX3" fmla="*/ 1376287 w 8367656"/>
              <a:gd name="connsiteY3" fmla="*/ 6858000 h 6858000"/>
              <a:gd name="connsiteX4" fmla="*/ 1289786 w 8367656"/>
              <a:gd name="connsiteY4" fmla="*/ 6767272 h 6858000"/>
              <a:gd name="connsiteX5" fmla="*/ 0 w 8367656"/>
              <a:gd name="connsiteY5" fmla="*/ 3429000 h 6858000"/>
              <a:gd name="connsiteX6" fmla="*/ 1289786 w 8367656"/>
              <a:gd name="connsiteY6" fmla="*/ 907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7656" h="6858000">
                <a:moveTo>
                  <a:pt x="1376287" y="0"/>
                </a:moveTo>
                <a:lnTo>
                  <a:pt x="8367656" y="0"/>
                </a:lnTo>
                <a:lnTo>
                  <a:pt x="8367656" y="6858000"/>
                </a:lnTo>
                <a:lnTo>
                  <a:pt x="1376287" y="6858000"/>
                </a:lnTo>
                <a:lnTo>
                  <a:pt x="1289786" y="6767272"/>
                </a:lnTo>
                <a:cubicBezTo>
                  <a:pt x="488420" y="5885573"/>
                  <a:pt x="0" y="4714325"/>
                  <a:pt x="0" y="3429000"/>
                </a:cubicBezTo>
                <a:cubicBezTo>
                  <a:pt x="0" y="2143675"/>
                  <a:pt x="488420" y="972427"/>
                  <a:pt x="1289786" y="907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0AFB41A-2012-475A-B259-E4612550C3F5}"/>
              </a:ext>
            </a:extLst>
          </p:cNvPr>
          <p:cNvSpPr/>
          <p:nvPr/>
        </p:nvSpPr>
        <p:spPr>
          <a:xfrm>
            <a:off x="5055422" y="0"/>
            <a:ext cx="7136578" cy="6858001"/>
          </a:xfrm>
          <a:custGeom>
            <a:avLst/>
            <a:gdLst>
              <a:gd name="connsiteX0" fmla="*/ 2255268 w 7136578"/>
              <a:gd name="connsiteY0" fmla="*/ 0 h 6858001"/>
              <a:gd name="connsiteX1" fmla="*/ 5212332 w 7136578"/>
              <a:gd name="connsiteY1" fmla="*/ 0 h 6858001"/>
              <a:gd name="connsiteX2" fmla="*/ 5352557 w 7136578"/>
              <a:gd name="connsiteY2" fmla="*/ 63394 h 6858001"/>
              <a:gd name="connsiteX3" fmla="*/ 7016951 w 7136578"/>
              <a:gd name="connsiteY3" fmla="*/ 1649250 h 6858001"/>
              <a:gd name="connsiteX4" fmla="*/ 7136578 w 7136578"/>
              <a:gd name="connsiteY4" fmla="*/ 1897582 h 6858001"/>
              <a:gd name="connsiteX5" fmla="*/ 7136578 w 7136578"/>
              <a:gd name="connsiteY5" fmla="*/ 4960421 h 6858001"/>
              <a:gd name="connsiteX6" fmla="*/ 7016951 w 7136578"/>
              <a:gd name="connsiteY6" fmla="*/ 5208752 h 6858001"/>
              <a:gd name="connsiteX7" fmla="*/ 5352557 w 7136578"/>
              <a:gd name="connsiteY7" fmla="*/ 6794608 h 6858001"/>
              <a:gd name="connsiteX8" fmla="*/ 5212335 w 7136578"/>
              <a:gd name="connsiteY8" fmla="*/ 6858001 h 6858001"/>
              <a:gd name="connsiteX9" fmla="*/ 2255266 w 7136578"/>
              <a:gd name="connsiteY9" fmla="*/ 6858001 h 6858001"/>
              <a:gd name="connsiteX10" fmla="*/ 2115044 w 7136578"/>
              <a:gd name="connsiteY10" fmla="*/ 6794608 h 6858001"/>
              <a:gd name="connsiteX11" fmla="*/ 0 w 7136578"/>
              <a:gd name="connsiteY11" fmla="*/ 3429001 h 6858001"/>
              <a:gd name="connsiteX12" fmla="*/ 2115044 w 7136578"/>
              <a:gd name="connsiteY12" fmla="*/ 6339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6578" h="6858001">
                <a:moveTo>
                  <a:pt x="2255268" y="0"/>
                </a:moveTo>
                <a:lnTo>
                  <a:pt x="5212332" y="0"/>
                </a:lnTo>
                <a:lnTo>
                  <a:pt x="5352557" y="63394"/>
                </a:lnTo>
                <a:cubicBezTo>
                  <a:pt x="6059899" y="404227"/>
                  <a:pt x="6643331" y="961480"/>
                  <a:pt x="7016951" y="1649250"/>
                </a:cubicBezTo>
                <a:lnTo>
                  <a:pt x="7136578" y="1897582"/>
                </a:lnTo>
                <a:lnTo>
                  <a:pt x="7136578" y="4960421"/>
                </a:lnTo>
                <a:lnTo>
                  <a:pt x="7016951" y="5208752"/>
                </a:lnTo>
                <a:cubicBezTo>
                  <a:pt x="6643331" y="5896523"/>
                  <a:pt x="6059899" y="6453776"/>
                  <a:pt x="5352557" y="6794608"/>
                </a:cubicBezTo>
                <a:lnTo>
                  <a:pt x="5212335" y="6858001"/>
                </a:lnTo>
                <a:lnTo>
                  <a:pt x="2255266" y="6858001"/>
                </a:lnTo>
                <a:lnTo>
                  <a:pt x="2115044" y="6794608"/>
                </a:lnTo>
                <a:cubicBezTo>
                  <a:pt x="863592" y="6191597"/>
                  <a:pt x="0" y="4911151"/>
                  <a:pt x="0" y="3429001"/>
                </a:cubicBezTo>
                <a:cubicBezTo>
                  <a:pt x="0" y="1946852"/>
                  <a:pt x="863592" y="666405"/>
                  <a:pt x="2115044" y="633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sx="89000" sy="89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0625F2D-3F02-4054-91FC-29828C2BE0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8867" y="818645"/>
            <a:ext cx="5220712" cy="5220712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251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9" grpId="0" animBg="1"/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DAF795-CC78-4AD8-BE71-6A3D159CDFBA}"/>
              </a:ext>
            </a:extLst>
          </p:cNvPr>
          <p:cNvSpPr/>
          <p:nvPr/>
        </p:nvSpPr>
        <p:spPr>
          <a:xfrm>
            <a:off x="0" y="1"/>
            <a:ext cx="12192000" cy="5586689"/>
          </a:xfrm>
          <a:custGeom>
            <a:avLst/>
            <a:gdLst>
              <a:gd name="connsiteX0" fmla="*/ 0 w 12192000"/>
              <a:gd name="connsiteY0" fmla="*/ 0 h 5586689"/>
              <a:gd name="connsiteX1" fmla="*/ 12192000 w 12192000"/>
              <a:gd name="connsiteY1" fmla="*/ 0 h 5586689"/>
              <a:gd name="connsiteX2" fmla="*/ 12192000 w 12192000"/>
              <a:gd name="connsiteY2" fmla="*/ 4454813 h 5586689"/>
              <a:gd name="connsiteX3" fmla="*/ 11960026 w 12192000"/>
              <a:gd name="connsiteY3" fmla="*/ 4545333 h 5586689"/>
              <a:gd name="connsiteX4" fmla="*/ 6096000 w 12192000"/>
              <a:gd name="connsiteY4" fmla="*/ 5586689 h 5586689"/>
              <a:gd name="connsiteX5" fmla="*/ 231975 w 12192000"/>
              <a:gd name="connsiteY5" fmla="*/ 4545333 h 5586689"/>
              <a:gd name="connsiteX6" fmla="*/ 0 w 12192000"/>
              <a:gd name="connsiteY6" fmla="*/ 4454813 h 558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86689">
                <a:moveTo>
                  <a:pt x="0" y="0"/>
                </a:moveTo>
                <a:lnTo>
                  <a:pt x="12192000" y="0"/>
                </a:lnTo>
                <a:lnTo>
                  <a:pt x="12192000" y="4454813"/>
                </a:lnTo>
                <a:lnTo>
                  <a:pt x="11960026" y="4545333"/>
                </a:lnTo>
                <a:cubicBezTo>
                  <a:pt x="10164544" y="5215096"/>
                  <a:pt x="8181164" y="5586689"/>
                  <a:pt x="6096000" y="5586689"/>
                </a:cubicBezTo>
                <a:cubicBezTo>
                  <a:pt x="4010836" y="5586689"/>
                  <a:pt x="2027456" y="5215096"/>
                  <a:pt x="231975" y="4545333"/>
                </a:cubicBezTo>
                <a:lnTo>
                  <a:pt x="0" y="445481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927100" dist="254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2681D-B363-4CCB-9315-C845BF4F18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5306787"/>
          </a:xfrm>
          <a:custGeom>
            <a:avLst/>
            <a:gdLst>
              <a:gd name="connsiteX0" fmla="*/ 0 w 12192000"/>
              <a:gd name="connsiteY0" fmla="*/ 0 h 5306787"/>
              <a:gd name="connsiteX1" fmla="*/ 12192000 w 12192000"/>
              <a:gd name="connsiteY1" fmla="*/ 0 h 5306787"/>
              <a:gd name="connsiteX2" fmla="*/ 12192000 w 12192000"/>
              <a:gd name="connsiteY2" fmla="*/ 3588711 h 5306787"/>
              <a:gd name="connsiteX3" fmla="*/ 12147523 w 12192000"/>
              <a:gd name="connsiteY3" fmla="*/ 3617225 h 5306787"/>
              <a:gd name="connsiteX4" fmla="*/ 6096001 w 12192000"/>
              <a:gd name="connsiteY4" fmla="*/ 5306787 h 5306787"/>
              <a:gd name="connsiteX5" fmla="*/ 44477 w 12192000"/>
              <a:gd name="connsiteY5" fmla="*/ 3617225 h 5306787"/>
              <a:gd name="connsiteX6" fmla="*/ 0 w 12192000"/>
              <a:gd name="connsiteY6" fmla="*/ 3588712 h 53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06787">
                <a:moveTo>
                  <a:pt x="0" y="0"/>
                </a:moveTo>
                <a:lnTo>
                  <a:pt x="12192000" y="0"/>
                </a:lnTo>
                <a:lnTo>
                  <a:pt x="12192000" y="3588711"/>
                </a:lnTo>
                <a:lnTo>
                  <a:pt x="12147523" y="3617225"/>
                </a:lnTo>
                <a:cubicBezTo>
                  <a:pt x="10382995" y="4689379"/>
                  <a:pt x="8311599" y="5306787"/>
                  <a:pt x="6096001" y="5306787"/>
                </a:cubicBezTo>
                <a:cubicBezTo>
                  <a:pt x="3880401" y="5306787"/>
                  <a:pt x="1809005" y="4689379"/>
                  <a:pt x="44477" y="3617225"/>
                </a:cubicBezTo>
                <a:lnTo>
                  <a:pt x="0" y="3588712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  <a:effectLst>
            <a:outerShdw blurRad="342900" dist="241300" dir="5400000" sx="96000" sy="96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l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0F665A-E088-40EB-AD32-826FDE7F6F72}"/>
              </a:ext>
            </a:extLst>
          </p:cNvPr>
          <p:cNvSpPr/>
          <p:nvPr/>
        </p:nvSpPr>
        <p:spPr>
          <a:xfrm>
            <a:off x="1" y="0"/>
            <a:ext cx="6808123" cy="6858000"/>
          </a:xfrm>
          <a:custGeom>
            <a:avLst/>
            <a:gdLst>
              <a:gd name="connsiteX0" fmla="*/ 0 w 6808123"/>
              <a:gd name="connsiteY0" fmla="*/ 0 h 6858000"/>
              <a:gd name="connsiteX1" fmla="*/ 2570134 w 6808123"/>
              <a:gd name="connsiteY1" fmla="*/ 0 h 6858000"/>
              <a:gd name="connsiteX2" fmla="*/ 6808123 w 6808123"/>
              <a:gd name="connsiteY2" fmla="*/ 6858000 h 6858000"/>
              <a:gd name="connsiteX3" fmla="*/ 0 w 68081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123" h="6858000">
                <a:moveTo>
                  <a:pt x="0" y="0"/>
                </a:moveTo>
                <a:lnTo>
                  <a:pt x="2570134" y="0"/>
                </a:lnTo>
                <a:lnTo>
                  <a:pt x="680812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DB850-2617-47E6-A14D-21C8010E52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2437" y="838200"/>
            <a:ext cx="5181600" cy="5181600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45213-92FA-413D-828A-2EB77F5BC56D}"/>
              </a:ext>
            </a:extLst>
          </p:cNvPr>
          <p:cNvSpPr txBox="1"/>
          <p:nvPr/>
        </p:nvSpPr>
        <p:spPr>
          <a:xfrm flipH="1">
            <a:off x="445436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1200" dirty="0">
                <a:solidFill>
                  <a:schemeClr val="bg1">
                    <a:lumMod val="75000"/>
                    <a:alpha val="65000"/>
                  </a:schemeClr>
                </a:solidFill>
                <a:latin typeface="+mn-lt"/>
                <a:ea typeface="+mn-ea"/>
                <a:cs typeface="+mn-cs"/>
              </a:rPr>
              <a:t>Clotilde Perez / André Peruzzo / Clovis Teixeira Filho</a:t>
            </a:r>
          </a:p>
        </p:txBody>
      </p:sp>
    </p:spTree>
    <p:extLst>
      <p:ext uri="{BB962C8B-B14F-4D97-AF65-F5344CB8AC3E}">
        <p14:creationId xmlns:p14="http://schemas.microsoft.com/office/powerpoint/2010/main" val="42731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3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39182AF-6B1C-451E-AA8A-F2C7237EF190}"/>
              </a:ext>
            </a:extLst>
          </p:cNvPr>
          <p:cNvSpPr/>
          <p:nvPr/>
        </p:nvSpPr>
        <p:spPr>
          <a:xfrm>
            <a:off x="6589486" y="0"/>
            <a:ext cx="5602515" cy="6858000"/>
          </a:xfrm>
          <a:custGeom>
            <a:avLst/>
            <a:gdLst>
              <a:gd name="connsiteX0" fmla="*/ 1465057 w 5602515"/>
              <a:gd name="connsiteY0" fmla="*/ 0 h 6858000"/>
              <a:gd name="connsiteX1" fmla="*/ 3009900 w 5602515"/>
              <a:gd name="connsiteY1" fmla="*/ 0 h 6858000"/>
              <a:gd name="connsiteX2" fmla="*/ 4857750 w 5602515"/>
              <a:gd name="connsiteY2" fmla="*/ 0 h 6858000"/>
              <a:gd name="connsiteX3" fmla="*/ 5602515 w 5602515"/>
              <a:gd name="connsiteY3" fmla="*/ 0 h 6858000"/>
              <a:gd name="connsiteX4" fmla="*/ 5602515 w 5602515"/>
              <a:gd name="connsiteY4" fmla="*/ 6858000 h 6858000"/>
              <a:gd name="connsiteX5" fmla="*/ 4857750 w 5602515"/>
              <a:gd name="connsiteY5" fmla="*/ 6858000 h 6858000"/>
              <a:gd name="connsiteX6" fmla="*/ 3009900 w 5602515"/>
              <a:gd name="connsiteY6" fmla="*/ 6858000 h 6858000"/>
              <a:gd name="connsiteX7" fmla="*/ 1465055 w 5602515"/>
              <a:gd name="connsiteY7" fmla="*/ 6858000 h 6858000"/>
              <a:gd name="connsiteX8" fmla="*/ 1357463 w 5602515"/>
              <a:gd name="connsiteY8" fmla="*/ 6756875 h 6858000"/>
              <a:gd name="connsiteX9" fmla="*/ 0 w 5602515"/>
              <a:gd name="connsiteY9" fmla="*/ 3429001 h 6858000"/>
              <a:gd name="connsiteX10" fmla="*/ 1357463 w 5602515"/>
              <a:gd name="connsiteY10" fmla="*/ 1011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02515" h="6858000">
                <a:moveTo>
                  <a:pt x="1465057" y="0"/>
                </a:moveTo>
                <a:lnTo>
                  <a:pt x="3009900" y="0"/>
                </a:lnTo>
                <a:lnTo>
                  <a:pt x="4857750" y="0"/>
                </a:lnTo>
                <a:lnTo>
                  <a:pt x="5602515" y="0"/>
                </a:lnTo>
                <a:lnTo>
                  <a:pt x="5602515" y="6858000"/>
                </a:lnTo>
                <a:lnTo>
                  <a:pt x="4857750" y="6858000"/>
                </a:lnTo>
                <a:lnTo>
                  <a:pt x="3009900" y="6858000"/>
                </a:lnTo>
                <a:lnTo>
                  <a:pt x="1465055" y="6858000"/>
                </a:lnTo>
                <a:lnTo>
                  <a:pt x="1357463" y="6756875"/>
                </a:lnTo>
                <a:cubicBezTo>
                  <a:pt x="523545" y="5934467"/>
                  <a:pt x="0" y="4748075"/>
                  <a:pt x="0" y="3429001"/>
                </a:cubicBezTo>
                <a:cubicBezTo>
                  <a:pt x="0" y="2109928"/>
                  <a:pt x="523545" y="923535"/>
                  <a:pt x="1357463" y="1011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E2F1BE-014C-4BA2-9CF1-D8197D1B30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9986" y="0"/>
            <a:ext cx="5412015" cy="6858000"/>
          </a:xfrm>
          <a:custGeom>
            <a:avLst/>
            <a:gdLst>
              <a:gd name="connsiteX0" fmla="*/ 2388418 w 5412015"/>
              <a:gd name="connsiteY0" fmla="*/ 0 h 6858000"/>
              <a:gd name="connsiteX1" fmla="*/ 2781300 w 5412015"/>
              <a:gd name="connsiteY1" fmla="*/ 0 h 6858000"/>
              <a:gd name="connsiteX2" fmla="*/ 4667250 w 5412015"/>
              <a:gd name="connsiteY2" fmla="*/ 0 h 6858000"/>
              <a:gd name="connsiteX3" fmla="*/ 5412015 w 5412015"/>
              <a:gd name="connsiteY3" fmla="*/ 0 h 6858000"/>
              <a:gd name="connsiteX4" fmla="*/ 5412015 w 5412015"/>
              <a:gd name="connsiteY4" fmla="*/ 6858000 h 6858000"/>
              <a:gd name="connsiteX5" fmla="*/ 4667250 w 5412015"/>
              <a:gd name="connsiteY5" fmla="*/ 6858000 h 6858000"/>
              <a:gd name="connsiteX6" fmla="*/ 2781300 w 5412015"/>
              <a:gd name="connsiteY6" fmla="*/ 6858000 h 6858000"/>
              <a:gd name="connsiteX7" fmla="*/ 2388413 w 5412015"/>
              <a:gd name="connsiteY7" fmla="*/ 6858000 h 6858000"/>
              <a:gd name="connsiteX8" fmla="*/ 2232020 w 5412015"/>
              <a:gd name="connsiteY8" fmla="*/ 6796336 h 6858000"/>
              <a:gd name="connsiteX9" fmla="*/ 0 w 5412015"/>
              <a:gd name="connsiteY9" fmla="*/ 3429001 h 6858000"/>
              <a:gd name="connsiteX10" fmla="*/ 2232020 w 5412015"/>
              <a:gd name="connsiteY10" fmla="*/ 616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2015" h="6858000">
                <a:moveTo>
                  <a:pt x="2388418" y="0"/>
                </a:moveTo>
                <a:lnTo>
                  <a:pt x="2781300" y="0"/>
                </a:lnTo>
                <a:lnTo>
                  <a:pt x="4667250" y="0"/>
                </a:lnTo>
                <a:lnTo>
                  <a:pt x="5412015" y="0"/>
                </a:lnTo>
                <a:lnTo>
                  <a:pt x="5412015" y="6858000"/>
                </a:lnTo>
                <a:lnTo>
                  <a:pt x="4667250" y="6858000"/>
                </a:lnTo>
                <a:lnTo>
                  <a:pt x="2781300" y="6858000"/>
                </a:lnTo>
                <a:lnTo>
                  <a:pt x="2388413" y="6858000"/>
                </a:lnTo>
                <a:lnTo>
                  <a:pt x="2232020" y="6796336"/>
                </a:lnTo>
                <a:cubicBezTo>
                  <a:pt x="920355" y="6241549"/>
                  <a:pt x="0" y="4942756"/>
                  <a:pt x="0" y="3429001"/>
                </a:cubicBezTo>
                <a:cubicBezTo>
                  <a:pt x="0" y="1915247"/>
                  <a:pt x="920355" y="616453"/>
                  <a:pt x="2232020" y="61666"/>
                </a:cubicBezTo>
                <a:close/>
              </a:path>
            </a:pathLst>
          </a:custGeom>
          <a:noFill/>
          <a:effectLst>
            <a:outerShdw blurRad="381000" dist="114300" dir="5400000" sx="98000" sy="98000" algn="t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D5D46D-DF3E-455D-8ADE-326E8A27D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8" cy="4343398"/>
          </a:xfrm>
          <a:custGeom>
            <a:avLst/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bg>
      <p:bgPr>
        <a:solidFill>
          <a:srgbClr val="F5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7F8367-D5F4-481C-BEB1-795215C948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67200" y="0"/>
            <a:ext cx="7924800" cy="6858000"/>
          </a:xfrm>
          <a:custGeom>
            <a:avLst/>
            <a:gdLst>
              <a:gd name="connsiteX0" fmla="*/ 0 w 7924800"/>
              <a:gd name="connsiteY0" fmla="*/ 0 h 6858000"/>
              <a:gd name="connsiteX1" fmla="*/ 7924800 w 7924800"/>
              <a:gd name="connsiteY1" fmla="*/ 0 h 6858000"/>
              <a:gd name="connsiteX2" fmla="*/ 7924800 w 7924800"/>
              <a:gd name="connsiteY2" fmla="*/ 6858000 h 6858000"/>
              <a:gd name="connsiteX3" fmla="*/ 0 w 7924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8000">
                <a:moveTo>
                  <a:pt x="0" y="0"/>
                </a:moveTo>
                <a:lnTo>
                  <a:pt x="7924800" y="0"/>
                </a:lnTo>
                <a:lnTo>
                  <a:pt x="7924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BC074A0-C4F0-476C-98EA-D31003357FC2}"/>
              </a:ext>
            </a:extLst>
          </p:cNvPr>
          <p:cNvSpPr/>
          <p:nvPr/>
        </p:nvSpPr>
        <p:spPr>
          <a:xfrm>
            <a:off x="0" y="0"/>
            <a:ext cx="12192000" cy="5078833"/>
          </a:xfrm>
          <a:custGeom>
            <a:avLst/>
            <a:gdLst>
              <a:gd name="connsiteX0" fmla="*/ 124634 w 12192000"/>
              <a:gd name="connsiteY0" fmla="*/ 0 h 5078833"/>
              <a:gd name="connsiteX1" fmla="*/ 3099291 w 12192000"/>
              <a:gd name="connsiteY1" fmla="*/ 0 h 5078833"/>
              <a:gd name="connsiteX2" fmla="*/ 3099310 w 12192000"/>
              <a:gd name="connsiteY2" fmla="*/ 1 h 5078833"/>
              <a:gd name="connsiteX3" fmla="*/ 12192000 w 12192000"/>
              <a:gd name="connsiteY3" fmla="*/ 1 h 5078833"/>
              <a:gd name="connsiteX4" fmla="*/ 12192000 w 12192000"/>
              <a:gd name="connsiteY4" fmla="*/ 442857 h 5078833"/>
              <a:gd name="connsiteX5" fmla="*/ 12192000 w 12192000"/>
              <a:gd name="connsiteY5" fmla="*/ 5038945 h 5078833"/>
              <a:gd name="connsiteX6" fmla="*/ 12113717 w 12192000"/>
              <a:gd name="connsiteY6" fmla="*/ 5006477 h 5078833"/>
              <a:gd name="connsiteX7" fmla="*/ 7230911 w 12192000"/>
              <a:gd name="connsiteY7" fmla="*/ 5073965 h 5078833"/>
              <a:gd name="connsiteX8" fmla="*/ 3553156 w 12192000"/>
              <a:gd name="connsiteY8" fmla="*/ 4186079 h 5078833"/>
              <a:gd name="connsiteX9" fmla="*/ 238408 w 12192000"/>
              <a:gd name="connsiteY9" fmla="*/ 4940119 h 5078833"/>
              <a:gd name="connsiteX10" fmla="*/ 26574 w 12192000"/>
              <a:gd name="connsiteY10" fmla="*/ 4953804 h 5078833"/>
              <a:gd name="connsiteX11" fmla="*/ 0 w 12192000"/>
              <a:gd name="connsiteY11" fmla="*/ 4954486 h 5078833"/>
              <a:gd name="connsiteX12" fmla="*/ 0 w 12192000"/>
              <a:gd name="connsiteY12" fmla="*/ 2558963 h 5078833"/>
              <a:gd name="connsiteX13" fmla="*/ 0 w 12192000"/>
              <a:gd name="connsiteY13" fmla="*/ 1 h 5078833"/>
              <a:gd name="connsiteX14" fmla="*/ 124634 w 12192000"/>
              <a:gd name="connsiteY14" fmla="*/ 1 h 507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5078833">
                <a:moveTo>
                  <a:pt x="124634" y="0"/>
                </a:moveTo>
                <a:lnTo>
                  <a:pt x="3099291" y="0"/>
                </a:lnTo>
                <a:cubicBezTo>
                  <a:pt x="3099297" y="0"/>
                  <a:pt x="3099304" y="1"/>
                  <a:pt x="3099310" y="1"/>
                </a:cubicBezTo>
                <a:lnTo>
                  <a:pt x="12192000" y="1"/>
                </a:lnTo>
                <a:lnTo>
                  <a:pt x="12192000" y="442857"/>
                </a:lnTo>
                <a:lnTo>
                  <a:pt x="12192000" y="5038945"/>
                </a:lnTo>
                <a:lnTo>
                  <a:pt x="12113717" y="5006477"/>
                </a:lnTo>
                <a:cubicBezTo>
                  <a:pt x="10731827" y="4481881"/>
                  <a:pt x="8639803" y="5141146"/>
                  <a:pt x="7230911" y="5073965"/>
                </a:cubicBezTo>
                <a:cubicBezTo>
                  <a:pt x="5390354" y="4986201"/>
                  <a:pt x="4718574" y="4208386"/>
                  <a:pt x="3553156" y="4186079"/>
                </a:cubicBezTo>
                <a:cubicBezTo>
                  <a:pt x="2387738" y="4163771"/>
                  <a:pt x="1311119" y="4844706"/>
                  <a:pt x="238408" y="4940119"/>
                </a:cubicBezTo>
                <a:cubicBezTo>
                  <a:pt x="171363" y="4946083"/>
                  <a:pt x="100506" y="4950591"/>
                  <a:pt x="26574" y="4953804"/>
                </a:cubicBezTo>
                <a:lnTo>
                  <a:pt x="0" y="4954486"/>
                </a:lnTo>
                <a:lnTo>
                  <a:pt x="0" y="2558963"/>
                </a:lnTo>
                <a:lnTo>
                  <a:pt x="0" y="1"/>
                </a:lnTo>
                <a:lnTo>
                  <a:pt x="124634" y="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B5C6AE-8EB5-40AD-B269-93B2CFBFCF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5108067"/>
          </a:xfrm>
          <a:custGeom>
            <a:avLst/>
            <a:gdLst>
              <a:gd name="connsiteX0" fmla="*/ 0 w 12192000"/>
              <a:gd name="connsiteY0" fmla="*/ 0 h 5108067"/>
              <a:gd name="connsiteX1" fmla="*/ 12192000 w 12192000"/>
              <a:gd name="connsiteY1" fmla="*/ 0 h 5108067"/>
              <a:gd name="connsiteX2" fmla="*/ 12192000 w 12192000"/>
              <a:gd name="connsiteY2" fmla="*/ 3672987 h 5108067"/>
              <a:gd name="connsiteX3" fmla="*/ 11915084 w 12192000"/>
              <a:gd name="connsiteY3" fmla="*/ 3755307 h 5108067"/>
              <a:gd name="connsiteX4" fmla="*/ 7344697 w 12192000"/>
              <a:gd name="connsiteY4" fmla="*/ 4866966 h 5108067"/>
              <a:gd name="connsiteX5" fmla="*/ 3628103 w 12192000"/>
              <a:gd name="connsiteY5" fmla="*/ 4159043 h 5108067"/>
              <a:gd name="connsiteX6" fmla="*/ 353961 w 12192000"/>
              <a:gd name="connsiteY6" fmla="*/ 5073443 h 5108067"/>
              <a:gd name="connsiteX7" fmla="*/ 143044 w 12192000"/>
              <a:gd name="connsiteY7" fmla="*/ 5097417 h 5108067"/>
              <a:gd name="connsiteX8" fmla="*/ 0 w 12192000"/>
              <a:gd name="connsiteY8" fmla="*/ 5108067 h 510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108067">
                <a:moveTo>
                  <a:pt x="0" y="0"/>
                </a:moveTo>
                <a:lnTo>
                  <a:pt x="12192000" y="0"/>
                </a:lnTo>
                <a:lnTo>
                  <a:pt x="12192000" y="3672987"/>
                </a:lnTo>
                <a:lnTo>
                  <a:pt x="11915084" y="3755307"/>
                </a:lnTo>
                <a:cubicBezTo>
                  <a:pt x="10561689" y="4159044"/>
                  <a:pt x="8513507" y="4778476"/>
                  <a:pt x="7344697" y="4866966"/>
                </a:cubicBezTo>
                <a:cubicBezTo>
                  <a:pt x="5786286" y="4984953"/>
                  <a:pt x="4793226" y="4124630"/>
                  <a:pt x="3628103" y="4159043"/>
                </a:cubicBezTo>
                <a:cubicBezTo>
                  <a:pt x="2462980" y="4193456"/>
                  <a:pt x="1420761" y="4925959"/>
                  <a:pt x="353961" y="5073443"/>
                </a:cubicBezTo>
                <a:cubicBezTo>
                  <a:pt x="287286" y="5082661"/>
                  <a:pt x="216732" y="5090611"/>
                  <a:pt x="143044" y="5097417"/>
                </a:cubicBezTo>
                <a:lnTo>
                  <a:pt x="0" y="510806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E8174DD-6F1F-4818-858F-C552255F8BE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 rot="21060000">
            <a:off x="7661305" y="1516734"/>
            <a:ext cx="4159651" cy="266769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885002D-F993-4F7E-8BA9-763A9F102F5F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 rot="21060000">
            <a:off x="6961912" y="1512347"/>
            <a:ext cx="3740027" cy="2398576"/>
          </a:xfrm>
          <a:prstGeom prst="rect">
            <a:avLst/>
          </a:prstGeom>
          <a:solidFill>
            <a:schemeClr val="bg1">
              <a:lumMod val="95000"/>
              <a:alpha val="39000"/>
            </a:schemeClr>
          </a:solidFill>
          <a:effectLst>
            <a:outerShdw blurRad="749300" dist="584200" dir="1500000" sx="94000" sy="94000" algn="tl" rotWithShape="0">
              <a:prstClr val="black">
                <a:alpha val="40000"/>
              </a:prstClr>
            </a:outerShdw>
          </a:effectLst>
          <a:scene3d>
            <a:camera prst="perspectiveContrastingLeftFacing" fov="2700000">
              <a:rot lat="20580000" lon="3540000" rev="21000000"/>
            </a:camera>
            <a:lightRig rig="threePt" dir="t"/>
          </a:scene3d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" grpId="0" animBg="1"/>
      <p:bldP spid="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63DA20-00FB-4467-B8CA-2819842562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924800" cy="6857997"/>
          </a:xfrm>
          <a:custGeom>
            <a:avLst/>
            <a:gdLst>
              <a:gd name="connsiteX0" fmla="*/ 0 w 7924800"/>
              <a:gd name="connsiteY0" fmla="*/ 0 h 6857997"/>
              <a:gd name="connsiteX1" fmla="*/ 7924800 w 7924800"/>
              <a:gd name="connsiteY1" fmla="*/ 0 h 6857997"/>
              <a:gd name="connsiteX2" fmla="*/ 7924800 w 7924800"/>
              <a:gd name="connsiteY2" fmla="*/ 6857997 h 6857997"/>
              <a:gd name="connsiteX3" fmla="*/ 0 w 7924800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7">
                <a:moveTo>
                  <a:pt x="0" y="0"/>
                </a:moveTo>
                <a:lnTo>
                  <a:pt x="7924800" y="0"/>
                </a:lnTo>
                <a:lnTo>
                  <a:pt x="792480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87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6" r:id="rId2"/>
    <p:sldLayoutId id="2147484257" r:id="rId3"/>
    <p:sldLayoutId id="2147484258" r:id="rId4"/>
    <p:sldLayoutId id="2147484272" r:id="rId5"/>
    <p:sldLayoutId id="2147484274" r:id="rId6"/>
    <p:sldLayoutId id="2147484276" r:id="rId7"/>
    <p:sldLayoutId id="2147484281" r:id="rId8"/>
    <p:sldLayoutId id="2147484294" r:id="rId9"/>
    <p:sldLayoutId id="2147484296" r:id="rId10"/>
    <p:sldLayoutId id="2147484297" r:id="rId11"/>
    <p:sldLayoutId id="2147484460" r:id="rId12"/>
    <p:sldLayoutId id="2147484461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QLJ2Vjv2x1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www.youtube.com/watch?v=1uDQ8mTYUHQ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u.linkedin.com/company/wpp?trk=ppro_cprof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2F6CFAA-F73C-45CF-B1F1-CABDFF234009}"/>
              </a:ext>
            </a:extLst>
          </p:cNvPr>
          <p:cNvGrpSpPr/>
          <p:nvPr/>
        </p:nvGrpSpPr>
        <p:grpSpPr>
          <a:xfrm>
            <a:off x="10420023" y="962618"/>
            <a:ext cx="853089" cy="853089"/>
            <a:chOff x="10141205" y="1321077"/>
            <a:chExt cx="853089" cy="85308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F9A936-329A-4C20-9FB5-110E8CE74F8C}"/>
                </a:ext>
              </a:extLst>
            </p:cNvPr>
            <p:cNvSpPr/>
            <p:nvPr/>
          </p:nvSpPr>
          <p:spPr>
            <a:xfrm>
              <a:off x="10141205" y="1321077"/>
              <a:ext cx="853089" cy="85308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812800" dist="330200" dir="5400000" sx="62000" sy="62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69ED0-4096-4E88-BC9A-C0F7CD49CA8F}"/>
                </a:ext>
              </a:extLst>
            </p:cNvPr>
            <p:cNvSpPr txBox="1"/>
            <p:nvPr/>
          </p:nvSpPr>
          <p:spPr>
            <a:xfrm flipH="1">
              <a:off x="10141205" y="1578344"/>
              <a:ext cx="853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2023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0" name="Group 1">
            <a:extLst>
              <a:ext uri="{FF2B5EF4-FFF2-40B4-BE49-F238E27FC236}">
                <a16:creationId xmlns:a16="http://schemas.microsoft.com/office/drawing/2014/main" id="{94C3F65E-2144-4330-8375-F505D0FAEF18}"/>
              </a:ext>
            </a:extLst>
          </p:cNvPr>
          <p:cNvGrpSpPr/>
          <p:nvPr/>
        </p:nvGrpSpPr>
        <p:grpSpPr>
          <a:xfrm>
            <a:off x="435621" y="731124"/>
            <a:ext cx="5687384" cy="1578689"/>
            <a:chOff x="1002783" y="1656350"/>
            <a:chExt cx="4719591" cy="1578689"/>
          </a:xfrm>
        </p:grpSpPr>
        <p:sp>
          <p:nvSpPr>
            <p:cNvPr id="41" name="TextBox 25">
              <a:extLst>
                <a:ext uri="{FF2B5EF4-FFF2-40B4-BE49-F238E27FC236}">
                  <a16:creationId xmlns:a16="http://schemas.microsoft.com/office/drawing/2014/main" id="{A5EC6D70-AD7A-4389-8934-0D2E1960E86B}"/>
                </a:ext>
              </a:extLst>
            </p:cNvPr>
            <p:cNvSpPr txBox="1"/>
            <p:nvPr/>
          </p:nvSpPr>
          <p:spPr>
            <a:xfrm>
              <a:off x="1002783" y="1656350"/>
              <a:ext cx="471959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400" b="1" dirty="0">
                  <a:solidFill>
                    <a:schemeClr val="accent1"/>
                  </a:solidFill>
                  <a:latin typeface="+mj-lt"/>
                </a:rPr>
                <a:t>P</a:t>
              </a:r>
              <a:r>
                <a:rPr lang="en-US" sz="4400" b="1" dirty="0">
                  <a:solidFill>
                    <a:schemeClr val="accent1"/>
                  </a:solidFill>
                  <a:latin typeface="+mj-lt"/>
                </a:rPr>
                <a:t>LANEJAMENTO</a:t>
              </a:r>
            </a:p>
            <a:p>
              <a:r>
                <a:rPr lang="en-US" sz="4400" b="1" dirty="0">
                  <a:solidFill>
                    <a:schemeClr val="accent1"/>
                  </a:solidFill>
                  <a:latin typeface="+mj-lt"/>
                </a:rPr>
                <a:t>PUBLICITÁRIO</a:t>
              </a:r>
              <a:endParaRPr lang="en-US" sz="5400" b="1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42" name="Group 26">
              <a:extLst>
                <a:ext uri="{FF2B5EF4-FFF2-40B4-BE49-F238E27FC236}">
                  <a16:creationId xmlns:a16="http://schemas.microsoft.com/office/drawing/2014/main" id="{17A21361-7FD2-4F0F-873F-009852165208}"/>
                </a:ext>
              </a:extLst>
            </p:cNvPr>
            <p:cNvGrpSpPr/>
            <p:nvPr/>
          </p:nvGrpSpPr>
          <p:grpSpPr>
            <a:xfrm>
              <a:off x="1137979" y="3235039"/>
              <a:ext cx="603250" cy="0"/>
              <a:chOff x="7150100" y="3662052"/>
              <a:chExt cx="603250" cy="0"/>
            </a:xfrm>
          </p:grpSpPr>
          <p:cxnSp>
            <p:nvCxnSpPr>
              <p:cNvPr id="43" name="Straight Connector 27">
                <a:extLst>
                  <a:ext uri="{FF2B5EF4-FFF2-40B4-BE49-F238E27FC236}">
                    <a16:creationId xmlns:a16="http://schemas.microsoft.com/office/drawing/2014/main" id="{DE66A273-F49E-4268-9C58-911F8A687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28">
                <a:extLst>
                  <a:ext uri="{FF2B5EF4-FFF2-40B4-BE49-F238E27FC236}">
                    <a16:creationId xmlns:a16="http://schemas.microsoft.com/office/drawing/2014/main" id="{37D1B225-CB3B-435A-B647-A246AB2D6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29">
                <a:extLst>
                  <a:ext uri="{FF2B5EF4-FFF2-40B4-BE49-F238E27FC236}">
                    <a16:creationId xmlns:a16="http://schemas.microsoft.com/office/drawing/2014/main" id="{91C384B1-58B7-4FCD-B70D-BA34D224DC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Espaço Reservado para Imagem 6" descr="Uma imagem contendo pessoa, interior, homem&#10;&#10;Descrição gerada automaticamente">
            <a:extLst>
              <a:ext uri="{FF2B5EF4-FFF2-40B4-BE49-F238E27FC236}">
                <a16:creationId xmlns:a16="http://schemas.microsoft.com/office/drawing/2014/main" id="{55E4D4FB-A0F9-485B-8BCD-368FC067CE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7" r="16657"/>
          <a:stretch>
            <a:fillRect/>
          </a:stretch>
        </p:blipFill>
        <p:spPr/>
      </p:pic>
      <p:sp>
        <p:nvSpPr>
          <p:cNvPr id="14" name="TextBox 36">
            <a:extLst>
              <a:ext uri="{FF2B5EF4-FFF2-40B4-BE49-F238E27FC236}">
                <a16:creationId xmlns:a16="http://schemas.microsoft.com/office/drawing/2014/main" id="{3467016D-CE6F-402A-9035-CAA1CC234A87}"/>
              </a:ext>
            </a:extLst>
          </p:cNvPr>
          <p:cNvSpPr txBox="1"/>
          <p:nvPr/>
        </p:nvSpPr>
        <p:spPr>
          <a:xfrm flipH="1">
            <a:off x="360686" y="5794331"/>
            <a:ext cx="4238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Profa</a:t>
            </a:r>
            <a:r>
              <a:rPr lang="en-US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 Dra. Clotilde </a:t>
            </a:r>
            <a:r>
              <a:rPr lang="en-U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Perez</a:t>
            </a:r>
          </a:p>
          <a:p>
            <a:r>
              <a:rPr lang="en-US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Jaqueline </a:t>
            </a:r>
            <a:r>
              <a:rPr lang="en-US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Ausier</a:t>
            </a:r>
            <a:r>
              <a:rPr lang="pt-BR" sz="160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(</a:t>
            </a:r>
            <a:r>
              <a:rPr lang="pt-BR" sz="1600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PPGCom</a:t>
            </a:r>
            <a:r>
              <a:rPr lang="pt-BR" sz="1600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  <a:endParaRPr lang="en-US" sz="1600" spc="3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6570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3825" y="299258"/>
            <a:ext cx="958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Garamond" panose="02020404030301010803" pitchFamily="18" charset="0"/>
              </a:rPr>
              <a:t>Planejamento, Políticas, Planos e Estratégias</a:t>
            </a:r>
            <a:endParaRPr lang="pt-BR" sz="2400" b="1" dirty="0">
              <a:latin typeface="Garamond" panose="02020404030301010803" pitchFamily="18" charset="0"/>
            </a:endParaRPr>
          </a:p>
        </p:txBody>
      </p:sp>
      <p:cxnSp>
        <p:nvCxnSpPr>
          <p:cNvPr id="8" name="Conector Angulado 7"/>
          <p:cNvCxnSpPr/>
          <p:nvPr/>
        </p:nvCxnSpPr>
        <p:spPr>
          <a:xfrm>
            <a:off x="3843712" y="3462868"/>
            <a:ext cx="2099888" cy="11853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do 14"/>
          <p:cNvCxnSpPr/>
          <p:nvPr/>
        </p:nvCxnSpPr>
        <p:spPr>
          <a:xfrm flipV="1">
            <a:off x="3843712" y="2345266"/>
            <a:ext cx="2099888" cy="11176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Arredondado 26"/>
          <p:cNvSpPr/>
          <p:nvPr/>
        </p:nvSpPr>
        <p:spPr>
          <a:xfrm>
            <a:off x="804333" y="2277533"/>
            <a:ext cx="3039379" cy="2370667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Planejamento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Define políticas e se materializa em:</a:t>
            </a:r>
            <a:endParaRPr lang="pt-BR" dirty="0"/>
          </a:p>
        </p:txBody>
      </p:sp>
      <p:sp>
        <p:nvSpPr>
          <p:cNvPr id="28" name="Retângulo Arredondado 27"/>
          <p:cNvSpPr/>
          <p:nvPr/>
        </p:nvSpPr>
        <p:spPr>
          <a:xfrm>
            <a:off x="6197291" y="1545166"/>
            <a:ext cx="4182533" cy="16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Planos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Ações corriqueiras, visando metas.</a:t>
            </a:r>
            <a:endParaRPr lang="pt-BR" dirty="0"/>
          </a:p>
        </p:txBody>
      </p:sp>
      <p:sp>
        <p:nvSpPr>
          <p:cNvPr id="29" name="Retângulo Arredondado 28"/>
          <p:cNvSpPr/>
          <p:nvPr/>
        </p:nvSpPr>
        <p:spPr>
          <a:xfrm>
            <a:off x="6197291" y="4021669"/>
            <a:ext cx="4182533" cy="16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Estratégias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Ações adotadas extraordinariamente,</a:t>
            </a:r>
          </a:p>
          <a:p>
            <a:pPr algn="ctr"/>
            <a:r>
              <a:rPr lang="pt-BR" dirty="0" smtClean="0"/>
              <a:t>Baseadas nas diretrizes do planejamento.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37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22B42FA6-B0B7-4D01-9FF0-C25675C16B3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79577" y="740604"/>
            <a:ext cx="23896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chemeClr val="tx2"/>
                </a:solidFill>
                <a:latin typeface="Impact" panose="020B0806030902050204" pitchFamily="34" charset="0"/>
              </a:rPr>
              <a:t>PLANEJAR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59935" y="2228671"/>
            <a:ext cx="69847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Estratégia significa definir o caminho pelo qual alcançaremos objetivos. 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t-BR" altLang="pt-BR" dirty="0">
              <a:solidFill>
                <a:schemeClr val="bg1">
                  <a:lumMod val="50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Ex</a:t>
            </a:r>
            <a:r>
              <a:rPr lang="pt-BR" altLang="pt-BR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: curso superior 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944209" y="4253585"/>
            <a:ext cx="4617974" cy="2031325"/>
          </a:xfrm>
          <a:prstGeom prst="rect">
            <a:avLst/>
          </a:prstGeom>
          <a:ln w="3810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Quando falamos em Planejamento Estratégico (PE) nos referimos à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definição de objetivos e metas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, dos recursos necessários para isso e de análises de alternativas (planejar), que repercutem na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forma em que atingiremos esses objetivos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(estratégia).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39350" y="4253585"/>
            <a:ext cx="4078694" cy="2031256"/>
          </a:xfrm>
          <a:prstGeom prst="rect">
            <a:avLst/>
          </a:prstGeom>
          <a:ln w="3810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“(...) sua </a:t>
            </a: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melhor aposta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sobre como a competição vai se desenvolver e como essa evolução pode ser explorada para que se conquiste uma vantagem competitiva.”</a:t>
            </a:r>
          </a:p>
          <a:p>
            <a:pPr algn="just"/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 lvl="0" algn="just"/>
            <a:r>
              <a:rPr lang="pt-BR" altLang="pt-BR" sz="1500" dirty="0">
                <a:solidFill>
                  <a:schemeClr val="bg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(BARNEY; HESTERLY, 2011, p. 19)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8" name="Picture 4" descr="http://noticias.universia.com.br/net/images/educacion/p/pl/pla/planejamento-para-universitar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89" y="80723"/>
            <a:ext cx="3094484" cy="1774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45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8B0225-4178-4BE3-9537-D6F416235D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9" y="-103637"/>
            <a:ext cx="11919612" cy="7256660"/>
          </a:xfrm>
          <a:prstGeom prst="rect">
            <a:avLst/>
          </a:prstGeom>
        </p:spPr>
      </p:pic>
      <p:pic>
        <p:nvPicPr>
          <p:cNvPr id="22530" name="Picture 2" descr="Resultado de imagem para planejamento estratÃ©gico">
            <a:extLst>
              <a:ext uri="{FF2B5EF4-FFF2-40B4-BE49-F238E27FC236}">
                <a16:creationId xmlns:a16="http://schemas.microsoft.com/office/drawing/2014/main" id="{5637321C-FA38-4097-ABC6-B93D8EBF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8800"/>
            <a:ext cx="7734561" cy="36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FEB7B7C-5027-477F-AD79-9E049E0A067A}"/>
              </a:ext>
            </a:extLst>
          </p:cNvPr>
          <p:cNvSpPr/>
          <p:nvPr/>
        </p:nvSpPr>
        <p:spPr>
          <a:xfrm>
            <a:off x="2682582" y="233378"/>
            <a:ext cx="55005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Missão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Visão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Valores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Fatores internos e externos a organização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Objetivos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metas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estratégicos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Aumentar a satisfação dos clientes em 20%;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Reduzir os custos produtivos em 15%;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Elevar o índice de capacitação dos funcionários em 30%;</a:t>
            </a:r>
          </a:p>
          <a:p>
            <a:endParaRPr lang="en-US" b="1" dirty="0"/>
          </a:p>
          <a:p>
            <a:endParaRPr lang="en-US" sz="2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0E7C61-86F5-4531-80EA-52373EE3BC54}"/>
              </a:ext>
            </a:extLst>
          </p:cNvPr>
          <p:cNvSpPr/>
          <p:nvPr/>
        </p:nvSpPr>
        <p:spPr>
          <a:xfrm>
            <a:off x="6678959" y="1765976"/>
            <a:ext cx="465371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8F00"/>
                </a:solidFill>
              </a:rPr>
              <a:t>Strategic Business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8F00"/>
                </a:solidFill>
              </a:rPr>
              <a:t>Detalhamento dos meios para atingir os objetivos e metas da organização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8F00"/>
                </a:solidFill>
              </a:rPr>
              <a:t>Objetivos e metas táticas: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8F00"/>
                </a:solidFill>
              </a:rPr>
              <a:t>Garantir que os pedidos de clientes sejam atendidos em no máximo 01 dia;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8F00"/>
                </a:solidFill>
              </a:rPr>
              <a:t>Garantir que nenhum produto com defeito seja comercializado;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8F00"/>
                </a:solidFill>
              </a:rPr>
              <a:t>Garantir que 100% dos funcionários possuam graduação;</a:t>
            </a:r>
            <a:endParaRPr lang="en-US" dirty="0">
              <a:solidFill>
                <a:srgbClr val="FFC800"/>
              </a:solidFill>
            </a:endParaRPr>
          </a:p>
          <a:p>
            <a:endParaRPr lang="en-US" sz="2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23B19C6-DF41-4790-9CE6-BCFEDC98C350}"/>
              </a:ext>
            </a:extLst>
          </p:cNvPr>
          <p:cNvSpPr/>
          <p:nvPr/>
        </p:nvSpPr>
        <p:spPr>
          <a:xfrm>
            <a:off x="7764183" y="4524734"/>
            <a:ext cx="4125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5493"/>
                </a:solidFill>
              </a:rPr>
              <a:t>Métodos</a:t>
            </a:r>
            <a:r>
              <a:rPr lang="en-US" b="1" dirty="0">
                <a:solidFill>
                  <a:srgbClr val="005493"/>
                </a:solidFill>
              </a:rPr>
              <a:t>, </a:t>
            </a:r>
            <a:r>
              <a:rPr lang="en-US" b="1" dirty="0" err="1">
                <a:solidFill>
                  <a:srgbClr val="005493"/>
                </a:solidFill>
              </a:rPr>
              <a:t>processos</a:t>
            </a:r>
            <a:r>
              <a:rPr lang="en-US" b="1" dirty="0">
                <a:solidFill>
                  <a:srgbClr val="005493"/>
                </a:solidFill>
              </a:rPr>
              <a:t> e </a:t>
            </a:r>
            <a:r>
              <a:rPr lang="en-US" b="1" dirty="0" err="1">
                <a:solidFill>
                  <a:srgbClr val="005493"/>
                </a:solidFill>
              </a:rPr>
              <a:t>sistemas</a:t>
            </a:r>
            <a:endParaRPr lang="en-US" b="1" dirty="0">
              <a:solidFill>
                <a:srgbClr val="00549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5493"/>
                </a:solidFill>
              </a:rPr>
              <a:t>Detalhamento dos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5493"/>
                </a:solidFill>
              </a:rPr>
              <a:t>Planos de Ações e Cronogramas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5493"/>
                </a:solidFill>
              </a:rPr>
              <a:t>Objetivos e metas operacionais: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5493"/>
                </a:solidFill>
              </a:rPr>
              <a:t>Implantar um sistema de separação e rastreamento dos pedidos;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5493"/>
                </a:solidFill>
              </a:rPr>
              <a:t>Implantar um programa de qualidade total;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005493"/>
                </a:solidFill>
              </a:rPr>
              <a:t>Fechar parceria com uma universidade para capacitar os funcionários.</a:t>
            </a:r>
            <a:endParaRPr lang="en-US" sz="20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688D2B4-DFB1-4F16-9FF9-5AAD75C1465F}"/>
              </a:ext>
            </a:extLst>
          </p:cNvPr>
          <p:cNvSpPr txBox="1"/>
          <p:nvPr/>
        </p:nvSpPr>
        <p:spPr>
          <a:xfrm>
            <a:off x="1733500" y="1183990"/>
            <a:ext cx="22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~5~10 anos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3B3F9C0-E301-421F-9FED-76AF12CFA048}"/>
              </a:ext>
            </a:extLst>
          </p:cNvPr>
          <p:cNvSpPr txBox="1"/>
          <p:nvPr/>
        </p:nvSpPr>
        <p:spPr>
          <a:xfrm>
            <a:off x="9635889" y="1769233"/>
            <a:ext cx="22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8F00"/>
                </a:solidFill>
              </a:rPr>
              <a:t>~1~3 anos</a:t>
            </a:r>
            <a:endParaRPr lang="en-US" dirty="0">
              <a:solidFill>
                <a:srgbClr val="008F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116744-E52F-4921-B782-8919ED587B81}"/>
              </a:ext>
            </a:extLst>
          </p:cNvPr>
          <p:cNvSpPr txBox="1"/>
          <p:nvPr/>
        </p:nvSpPr>
        <p:spPr>
          <a:xfrm>
            <a:off x="7764183" y="4239421"/>
            <a:ext cx="22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5493"/>
                </a:solidFill>
              </a:rPr>
              <a:t>~3~6 meses</a:t>
            </a:r>
            <a:endParaRPr lang="en-US" dirty="0">
              <a:solidFill>
                <a:srgbClr val="0054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6136AB09-373D-4EB0-A0CC-74FE0AAB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775520" y="2276872"/>
            <a:ext cx="4968552" cy="439248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3330216" y="3651313"/>
            <a:ext cx="1859161" cy="164360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932804" y="4184037"/>
            <a:ext cx="653983" cy="57815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960096" y="3009304"/>
            <a:ext cx="281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Planejamento Estratégico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84075" y="3691593"/>
            <a:ext cx="2988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Planejamento de Marketing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084074" y="4288450"/>
            <a:ext cx="332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Planejamento de Comunicação</a:t>
            </a: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4259796" y="3185609"/>
            <a:ext cx="248427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4259796" y="3866190"/>
            <a:ext cx="2700300" cy="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endCxn id="9" idx="1"/>
          </p:cNvCxnSpPr>
          <p:nvPr/>
        </p:nvCxnSpPr>
        <p:spPr>
          <a:xfrm flipV="1">
            <a:off x="4257238" y="4473116"/>
            <a:ext cx="2826837" cy="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2233286" y="686306"/>
            <a:ext cx="40479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u="sng" spc="600" dirty="0">
                <a:solidFill>
                  <a:schemeClr val="tx2"/>
                </a:solidFill>
                <a:latin typeface="Impact" panose="020B0806030902050204" pitchFamily="34" charset="0"/>
              </a:rPr>
              <a:t>Planejamento</a:t>
            </a:r>
          </a:p>
          <a:p>
            <a:pPr algn="ctr"/>
            <a:r>
              <a:rPr lang="pt-BR" sz="4000" b="1" u="sng" spc="600" dirty="0">
                <a:solidFill>
                  <a:schemeClr val="tx2"/>
                </a:solidFill>
                <a:latin typeface="Impact" panose="020B0806030902050204" pitchFamily="34" charset="0"/>
              </a:rPr>
              <a:t>no cliente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7896200" y="620688"/>
            <a:ext cx="0" cy="151216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8084514" y="832937"/>
            <a:ext cx="1414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Estratégico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Tático 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Operacional</a:t>
            </a:r>
          </a:p>
        </p:txBody>
      </p:sp>
    </p:spTree>
    <p:extLst>
      <p:ext uri="{BB962C8B-B14F-4D97-AF65-F5344CB8AC3E}">
        <p14:creationId xmlns:p14="http://schemas.microsoft.com/office/powerpoint/2010/main" val="13367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>
            <a:extLst>
              <a:ext uri="{FF2B5EF4-FFF2-40B4-BE49-F238E27FC236}">
                <a16:creationId xmlns:a16="http://schemas.microsoft.com/office/drawing/2014/main" id="{5FBF7BBB-EB40-449E-B6BE-73B419EDC4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A79EF50-7AB7-4AAC-8973-244E112DB8E7}"/>
              </a:ext>
            </a:extLst>
          </p:cNvPr>
          <p:cNvGrpSpPr/>
          <p:nvPr/>
        </p:nvGrpSpPr>
        <p:grpSpPr>
          <a:xfrm>
            <a:off x="2485572" y="1968140"/>
            <a:ext cx="7220856" cy="0"/>
            <a:chOff x="2485572" y="2082800"/>
            <a:chExt cx="7220856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5110A81-E9EC-4BBE-81E9-533B510A4FD7}"/>
                </a:ext>
              </a:extLst>
            </p:cNvPr>
            <p:cNvCxnSpPr>
              <a:cxnSpLocks/>
            </p:cNvCxnSpPr>
            <p:nvPr/>
          </p:nvCxnSpPr>
          <p:spPr>
            <a:xfrm>
              <a:off x="2485572" y="2082800"/>
              <a:ext cx="361042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DB7A95-4560-4298-81CA-D46C6F11028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82800"/>
              <a:ext cx="3610428" cy="0"/>
            </a:xfrm>
            <a:prstGeom prst="line">
              <a:avLst/>
            </a:prstGeom>
            <a:ln w="28575">
              <a:solidFill>
                <a:srgbClr val="444C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CD5F07-4F4F-4D7E-80FE-3963093F624E}"/>
              </a:ext>
            </a:extLst>
          </p:cNvPr>
          <p:cNvGrpSpPr/>
          <p:nvPr/>
        </p:nvGrpSpPr>
        <p:grpSpPr>
          <a:xfrm>
            <a:off x="5794375" y="1325704"/>
            <a:ext cx="603250" cy="0"/>
            <a:chOff x="7150100" y="3662052"/>
            <a:chExt cx="603250" cy="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FB8EE13-1C50-4FA4-A390-F856EDF2D85B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CC2786C-1077-4527-9BF4-BD3F3AF20BE1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C227AD-E56F-46B8-84C2-1EA87FB9F609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10CB74B-27AA-4226-8D7D-95B28A38B6C8}"/>
              </a:ext>
            </a:extLst>
          </p:cNvPr>
          <p:cNvSpPr txBox="1"/>
          <p:nvPr/>
        </p:nvSpPr>
        <p:spPr>
          <a:xfrm>
            <a:off x="1277258" y="400392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516974"/>
                </a:solidFill>
                <a:latin typeface="+mj-lt"/>
              </a:rPr>
              <a:t>Etapas</a:t>
            </a:r>
            <a:r>
              <a:rPr lang="en-US" sz="4400" b="1" dirty="0">
                <a:solidFill>
                  <a:srgbClr val="516974"/>
                </a:solidFill>
                <a:latin typeface="+mj-lt"/>
              </a:rPr>
              <a:t> do </a:t>
            </a:r>
            <a:r>
              <a:rPr lang="en-US" sz="4400" b="1" dirty="0" err="1">
                <a:solidFill>
                  <a:srgbClr val="516974"/>
                </a:solidFill>
                <a:latin typeface="+mj-lt"/>
              </a:rPr>
              <a:t>planejamento</a:t>
            </a:r>
            <a:endParaRPr lang="en-US" sz="4400" b="1" dirty="0">
              <a:solidFill>
                <a:srgbClr val="516974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370E66-02F8-48AA-BC37-209DF668DC44}"/>
              </a:ext>
            </a:extLst>
          </p:cNvPr>
          <p:cNvSpPr/>
          <p:nvPr/>
        </p:nvSpPr>
        <p:spPr>
          <a:xfrm>
            <a:off x="2104572" y="1714140"/>
            <a:ext cx="508000" cy="508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D521DE-B939-4791-AEFC-BDF040CF3A34}"/>
              </a:ext>
            </a:extLst>
          </p:cNvPr>
          <p:cNvSpPr/>
          <p:nvPr/>
        </p:nvSpPr>
        <p:spPr>
          <a:xfrm>
            <a:off x="5842000" y="1714140"/>
            <a:ext cx="508000" cy="5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B8E265C-A51C-43E9-A5FD-0FB3B1445286}"/>
              </a:ext>
            </a:extLst>
          </p:cNvPr>
          <p:cNvSpPr/>
          <p:nvPr/>
        </p:nvSpPr>
        <p:spPr>
          <a:xfrm>
            <a:off x="9579428" y="1714140"/>
            <a:ext cx="508000" cy="508000"/>
          </a:xfrm>
          <a:prstGeom prst="ellipse">
            <a:avLst/>
          </a:prstGeom>
          <a:solidFill>
            <a:srgbClr val="444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30" name="TextBox 61">
            <a:extLst>
              <a:ext uri="{FF2B5EF4-FFF2-40B4-BE49-F238E27FC236}">
                <a16:creationId xmlns:a16="http://schemas.microsoft.com/office/drawing/2014/main" id="{14BAC5B2-4F78-4EF5-871B-212DCC861936}"/>
              </a:ext>
            </a:extLst>
          </p:cNvPr>
          <p:cNvSpPr txBox="1"/>
          <p:nvPr/>
        </p:nvSpPr>
        <p:spPr>
          <a:xfrm>
            <a:off x="841364" y="2449076"/>
            <a:ext cx="303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altLang="pt-BR" sz="2400" b="1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Apreensão de cenários</a:t>
            </a:r>
          </a:p>
          <a:p>
            <a:pPr lvl="0" algn="ctr">
              <a:defRPr/>
            </a:pPr>
            <a:endParaRPr lang="pt-BR" altLang="pt-BR" sz="2400" b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pt-BR" altLang="pt-BR" sz="2400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Mergulho imersivo no contexto</a:t>
            </a:r>
          </a:p>
          <a:p>
            <a:pPr lvl="0" algn="ctr">
              <a:defRPr/>
            </a:pPr>
            <a:endParaRPr lang="pt-BR" altLang="pt-BR" sz="2400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pt-BR" altLang="pt-BR" sz="2400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Interdisciplinaridade</a:t>
            </a:r>
          </a:p>
          <a:p>
            <a:pPr lvl="0" algn="ctr">
              <a:defRPr/>
            </a:pPr>
            <a:endParaRPr lang="pt-BR" altLang="pt-BR" sz="2400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pt-BR" altLang="pt-BR" sz="2400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Pesquisa de mercado</a:t>
            </a:r>
          </a:p>
          <a:p>
            <a:pPr lvl="0" algn="ctr">
              <a:defRPr/>
            </a:pPr>
            <a:endParaRPr lang="pt-BR" altLang="pt-BR" sz="2400" i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pt-BR" altLang="pt-BR" sz="2400" i="1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“Transpiração”</a:t>
            </a:r>
          </a:p>
        </p:txBody>
      </p:sp>
      <p:sp>
        <p:nvSpPr>
          <p:cNvPr id="32" name="TextBox 61">
            <a:extLst>
              <a:ext uri="{FF2B5EF4-FFF2-40B4-BE49-F238E27FC236}">
                <a16:creationId xmlns:a16="http://schemas.microsoft.com/office/drawing/2014/main" id="{265D48B7-F2FD-4627-985E-3C925104A5A9}"/>
              </a:ext>
            </a:extLst>
          </p:cNvPr>
          <p:cNvSpPr txBox="1"/>
          <p:nvPr/>
        </p:nvSpPr>
        <p:spPr>
          <a:xfrm>
            <a:off x="4825450" y="2449076"/>
            <a:ext cx="2610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altLang="pt-BR" sz="2400" b="1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Montagem do problema</a:t>
            </a:r>
          </a:p>
          <a:p>
            <a:pPr lvl="0" algn="ctr">
              <a:defRPr/>
            </a:pPr>
            <a:endParaRPr lang="pt-BR" altLang="pt-BR" sz="2400" b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400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  <a:p>
            <a:pPr lvl="0" algn="ctr">
              <a:defRPr/>
            </a:pPr>
            <a:endParaRPr lang="pt-BR" altLang="pt-BR" sz="2400" b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61">
            <a:extLst>
              <a:ext uri="{FF2B5EF4-FFF2-40B4-BE49-F238E27FC236}">
                <a16:creationId xmlns:a16="http://schemas.microsoft.com/office/drawing/2014/main" id="{72578948-0E98-4B9C-ACF5-BE2F7EA65DA2}"/>
              </a:ext>
            </a:extLst>
          </p:cNvPr>
          <p:cNvSpPr txBox="1"/>
          <p:nvPr/>
        </p:nvSpPr>
        <p:spPr>
          <a:xfrm>
            <a:off x="8527953" y="2449076"/>
            <a:ext cx="2610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altLang="pt-BR" sz="2400" b="1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Orientação para</a:t>
            </a:r>
          </a:p>
          <a:p>
            <a:pPr lvl="0" algn="ctr">
              <a:defRPr/>
            </a:pPr>
            <a:r>
              <a:rPr lang="pt-BR" altLang="pt-BR" sz="2400" b="1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solução</a:t>
            </a:r>
          </a:p>
          <a:p>
            <a:pPr lvl="0" algn="ctr">
              <a:defRPr/>
            </a:pPr>
            <a:endParaRPr lang="pt-BR" altLang="pt-BR" sz="2400" b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400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Prognóstico</a:t>
            </a:r>
          </a:p>
          <a:p>
            <a:pPr algn="ctr">
              <a:defRPr/>
            </a:pPr>
            <a:endParaRPr lang="pt-BR" altLang="pt-BR" sz="2400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400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Rotas de ação ou estratégias</a:t>
            </a:r>
          </a:p>
          <a:p>
            <a:pPr algn="ctr">
              <a:defRPr/>
            </a:pPr>
            <a:endParaRPr lang="pt-BR" altLang="pt-BR" sz="2400" i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pt-BR" altLang="pt-BR" sz="2400" i="1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“Inspiração”</a:t>
            </a:r>
          </a:p>
          <a:p>
            <a:pPr lvl="0" algn="ctr">
              <a:defRPr/>
            </a:pPr>
            <a:endParaRPr lang="pt-BR" altLang="pt-BR" sz="2400" b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30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sultado de imagem para got milk britney">
            <a:hlinkClick r:id="rId2"/>
            <a:extLst>
              <a:ext uri="{FF2B5EF4-FFF2-40B4-BE49-F238E27FC236}">
                <a16:creationId xmlns:a16="http://schemas.microsoft.com/office/drawing/2014/main" id="{D9756F04-929E-4427-AB32-0BC5046C2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r="1" b="43908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Resultado de imagem para got milk rihanna">
            <a:hlinkClick r:id="rId4"/>
            <a:extLst>
              <a:ext uri="{FF2B5EF4-FFF2-40B4-BE49-F238E27FC236}">
                <a16:creationId xmlns:a16="http://schemas.microsoft.com/office/drawing/2014/main" id="{F36FCD5F-7F19-443A-B460-267D4C743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16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3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CBB8D7B2-A6A5-4BD2-AA43-7B98A8464173}"/>
              </a:ext>
            </a:extLst>
          </p:cNvPr>
          <p:cNvSpPr txBox="1"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Planejamento</a:t>
            </a:r>
            <a:r>
              <a:rPr lang="en-US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publicitário</a:t>
            </a:r>
            <a:endParaRPr lang="en-US" sz="40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89DA3A5E-F7B3-42AB-9023-C9F40AAB255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804997" y="2272143"/>
            <a:ext cx="4803637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pt-BR" sz="2000" dirty="0">
                <a:solidFill>
                  <a:srgbClr val="000000"/>
                </a:solidFill>
              </a:rPr>
              <a:t>O </a:t>
            </a:r>
            <a:r>
              <a:rPr lang="en-US" altLang="pt-BR" sz="2000" dirty="0" err="1">
                <a:solidFill>
                  <a:srgbClr val="000000"/>
                </a:solidFill>
              </a:rPr>
              <a:t>objetivo</a:t>
            </a:r>
            <a:r>
              <a:rPr lang="en-US" altLang="pt-BR" sz="2000" dirty="0">
                <a:solidFill>
                  <a:srgbClr val="000000"/>
                </a:solidFill>
              </a:rPr>
              <a:t> global do </a:t>
            </a:r>
            <a:r>
              <a:rPr lang="en-US" altLang="pt-BR" sz="2000" dirty="0" err="1">
                <a:solidFill>
                  <a:srgbClr val="000000"/>
                </a:solidFill>
              </a:rPr>
              <a:t>planejamento</a:t>
            </a:r>
            <a:r>
              <a:rPr lang="en-US" altLang="pt-BR" sz="2000" dirty="0">
                <a:solidFill>
                  <a:srgbClr val="000000"/>
                </a:solidFill>
              </a:rPr>
              <a:t> é </a:t>
            </a:r>
            <a:r>
              <a:rPr lang="en-US" altLang="pt-BR" sz="2000" dirty="0" err="1">
                <a:solidFill>
                  <a:srgbClr val="000000"/>
                </a:solidFill>
              </a:rPr>
              <a:t>proporcionar</a:t>
            </a:r>
            <a:r>
              <a:rPr lang="en-US" altLang="pt-BR" sz="2000" dirty="0">
                <a:solidFill>
                  <a:srgbClr val="000000"/>
                </a:solidFill>
              </a:rPr>
              <a:t> </a:t>
            </a:r>
            <a:r>
              <a:rPr lang="en-US" altLang="pt-BR" sz="2000" b="1" dirty="0" err="1">
                <a:solidFill>
                  <a:srgbClr val="000000"/>
                </a:solidFill>
              </a:rPr>
              <a:t>soluções</a:t>
            </a:r>
            <a:r>
              <a:rPr lang="en-US" altLang="pt-BR" sz="2000" b="1" dirty="0">
                <a:solidFill>
                  <a:srgbClr val="000000"/>
                </a:solidFill>
              </a:rPr>
              <a:t> </a:t>
            </a:r>
            <a:r>
              <a:rPr lang="en-US" altLang="pt-BR" sz="2000" b="1" dirty="0" err="1">
                <a:solidFill>
                  <a:srgbClr val="000000"/>
                </a:solidFill>
              </a:rPr>
              <a:t>práticas</a:t>
            </a:r>
            <a:r>
              <a:rPr lang="en-US" altLang="pt-BR" sz="2000" dirty="0">
                <a:solidFill>
                  <a:srgbClr val="000000"/>
                </a:solidFill>
              </a:rPr>
              <a:t>, </a:t>
            </a:r>
            <a:r>
              <a:rPr lang="en-US" altLang="pt-BR" sz="2000" dirty="0" err="1">
                <a:solidFill>
                  <a:srgbClr val="000000"/>
                </a:solidFill>
              </a:rPr>
              <a:t>baseadas</a:t>
            </a:r>
            <a:r>
              <a:rPr lang="en-US" altLang="pt-BR" sz="2000" dirty="0">
                <a:solidFill>
                  <a:srgbClr val="000000"/>
                </a:solidFill>
              </a:rPr>
              <a:t> </a:t>
            </a:r>
            <a:r>
              <a:rPr lang="en-US" altLang="pt-BR" sz="2000" dirty="0" err="1">
                <a:solidFill>
                  <a:srgbClr val="000000"/>
                </a:solidFill>
              </a:rPr>
              <a:t>nos</a:t>
            </a:r>
            <a:r>
              <a:rPr lang="en-US" altLang="pt-BR" sz="2000" dirty="0">
                <a:solidFill>
                  <a:srgbClr val="000000"/>
                </a:solidFill>
              </a:rPr>
              <a:t> </a:t>
            </a:r>
            <a:r>
              <a:rPr lang="en-US" altLang="pt-BR" sz="2000" dirty="0" err="1">
                <a:solidFill>
                  <a:srgbClr val="000000"/>
                </a:solidFill>
              </a:rPr>
              <a:t>fatos</a:t>
            </a:r>
            <a:r>
              <a:rPr lang="en-US" altLang="pt-BR" sz="2000" dirty="0">
                <a:solidFill>
                  <a:srgbClr val="000000"/>
                </a:solidFill>
              </a:rPr>
              <a:t>, para </a:t>
            </a:r>
            <a:r>
              <a:rPr lang="en-US" altLang="pt-BR" sz="2000" dirty="0" err="1">
                <a:solidFill>
                  <a:srgbClr val="000000"/>
                </a:solidFill>
              </a:rPr>
              <a:t>problemas</a:t>
            </a:r>
            <a:r>
              <a:rPr lang="en-US" altLang="pt-BR" sz="2000" dirty="0">
                <a:solidFill>
                  <a:srgbClr val="000000"/>
                </a:solidFill>
              </a:rPr>
              <a:t> </a:t>
            </a:r>
            <a:r>
              <a:rPr lang="en-US" altLang="pt-BR" sz="2000" dirty="0" err="1">
                <a:solidFill>
                  <a:srgbClr val="000000"/>
                </a:solidFill>
              </a:rPr>
              <a:t>específicos</a:t>
            </a:r>
            <a:r>
              <a:rPr lang="en-US" altLang="pt-BR" sz="2000" dirty="0">
                <a:solidFill>
                  <a:srgbClr val="000000"/>
                </a:solidFill>
              </a:rPr>
              <a:t> de marketing e propaganda.</a:t>
            </a:r>
          </a:p>
          <a:p>
            <a:endParaRPr lang="en-US" altLang="pt-BR" sz="2000" dirty="0">
              <a:solidFill>
                <a:srgbClr val="000000"/>
              </a:solidFill>
            </a:endParaRPr>
          </a:p>
          <a:p>
            <a:r>
              <a:rPr lang="en-US" altLang="pt-BR" sz="2000" dirty="0" err="1">
                <a:solidFill>
                  <a:srgbClr val="000000"/>
                </a:solidFill>
              </a:rPr>
              <a:t>Deve</a:t>
            </a:r>
            <a:r>
              <a:rPr lang="en-US" altLang="pt-BR" sz="2000" dirty="0">
                <a:solidFill>
                  <a:srgbClr val="000000"/>
                </a:solidFill>
              </a:rPr>
              <a:t> </a:t>
            </a:r>
            <a:r>
              <a:rPr lang="en-US" altLang="pt-BR" sz="2000" dirty="0" err="1">
                <a:solidFill>
                  <a:srgbClr val="000000"/>
                </a:solidFill>
              </a:rPr>
              <a:t>incluir</a:t>
            </a:r>
            <a:r>
              <a:rPr lang="en-US" altLang="pt-BR" sz="2000" dirty="0">
                <a:solidFill>
                  <a:srgbClr val="000000"/>
                </a:solidFill>
              </a:rPr>
              <a:t> </a:t>
            </a:r>
            <a:r>
              <a:rPr lang="en-US" altLang="pt-BR" sz="2000" b="1" dirty="0" err="1">
                <a:solidFill>
                  <a:srgbClr val="000000"/>
                </a:solidFill>
              </a:rPr>
              <a:t>avaliação</a:t>
            </a:r>
            <a:r>
              <a:rPr lang="en-US" altLang="pt-BR" sz="2000" b="1" dirty="0">
                <a:solidFill>
                  <a:srgbClr val="000000"/>
                </a:solidFill>
              </a:rPr>
              <a:t> e </a:t>
            </a:r>
            <a:r>
              <a:rPr lang="en-US" altLang="pt-BR" sz="2000" b="1" dirty="0" err="1">
                <a:solidFill>
                  <a:srgbClr val="000000"/>
                </a:solidFill>
              </a:rPr>
              <a:t>ajustamento</a:t>
            </a:r>
            <a:r>
              <a:rPr lang="en-US" altLang="pt-BR" sz="2000" b="1" dirty="0">
                <a:solidFill>
                  <a:srgbClr val="000000"/>
                </a:solidFill>
              </a:rPr>
              <a:t> </a:t>
            </a:r>
            <a:r>
              <a:rPr lang="en-US" altLang="pt-BR" sz="2000" b="1" dirty="0" err="1">
                <a:solidFill>
                  <a:srgbClr val="000000"/>
                </a:solidFill>
              </a:rPr>
              <a:t>constantes</a:t>
            </a:r>
            <a:r>
              <a:rPr lang="en-US" altLang="pt-BR" sz="20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1925FB71-2AA9-496D-A3C2-D9A27488969A}"/>
              </a:ext>
            </a:extLst>
          </p:cNvPr>
          <p:cNvSpPr txBox="1"/>
          <p:nvPr/>
        </p:nvSpPr>
        <p:spPr>
          <a:xfrm>
            <a:off x="648929" y="629266"/>
            <a:ext cx="3651467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err="1"/>
              <a:t>publicitário</a:t>
            </a:r>
            <a:endParaRPr lang="en-US" dirty="0"/>
          </a:p>
        </p:txBody>
      </p:sp>
      <p:sp>
        <p:nvSpPr>
          <p:cNvPr id="11267" name="Rectangle 1027">
            <a:extLst>
              <a:ext uri="{FF2B5EF4-FFF2-40B4-BE49-F238E27FC236}">
                <a16:creationId xmlns:a16="http://schemas.microsoft.com/office/drawing/2014/main" id="{7F03A91F-7F5E-41BB-BB78-BC2BC69B7B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pt-BR" sz="1800" dirty="0"/>
              <a:t>O </a:t>
            </a:r>
            <a:r>
              <a:rPr lang="en-US" altLang="pt-BR" sz="1800" dirty="0" err="1"/>
              <a:t>planejamento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deve</a:t>
            </a:r>
            <a:r>
              <a:rPr lang="en-US" altLang="pt-BR" sz="1800" dirty="0"/>
              <a:t> ser </a:t>
            </a:r>
            <a:r>
              <a:rPr lang="en-US" altLang="pt-BR" sz="1800" dirty="0" err="1"/>
              <a:t>uma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previsão</a:t>
            </a:r>
            <a:r>
              <a:rPr lang="en-US" altLang="pt-BR" sz="1800" dirty="0"/>
              <a:t> e </a:t>
            </a:r>
            <a:r>
              <a:rPr lang="en-US" altLang="pt-BR" sz="1800" dirty="0" err="1"/>
              <a:t>formação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critérios</a:t>
            </a:r>
            <a:r>
              <a:rPr lang="en-US" altLang="pt-BR" sz="1800" dirty="0"/>
              <a:t> para </a:t>
            </a:r>
            <a:r>
              <a:rPr lang="en-US" altLang="pt-BR" sz="1800" b="1" dirty="0" err="1"/>
              <a:t>examinar</a:t>
            </a:r>
            <a:r>
              <a:rPr lang="en-US" altLang="pt-BR" sz="1800" b="1" dirty="0"/>
              <a:t> o </a:t>
            </a:r>
            <a:r>
              <a:rPr lang="en-US" altLang="pt-BR" sz="1800" b="1" dirty="0" smtClean="0"/>
              <a:t>future, </a:t>
            </a:r>
            <a:r>
              <a:rPr lang="en-US" altLang="pt-BR" sz="1800" b="1" dirty="0" err="1" smtClean="0"/>
              <a:t>elaborar</a:t>
            </a:r>
            <a:r>
              <a:rPr lang="en-US" altLang="pt-BR" sz="1800" b="1" dirty="0" smtClean="0"/>
              <a:t> </a:t>
            </a:r>
            <a:r>
              <a:rPr lang="en-US" altLang="pt-BR" sz="1800" b="1" dirty="0"/>
              <a:t>um </a:t>
            </a:r>
            <a:r>
              <a:rPr lang="en-US" altLang="pt-BR" sz="1800" b="1" dirty="0" err="1"/>
              <a:t>plano</a:t>
            </a:r>
            <a:r>
              <a:rPr lang="en-US" altLang="pt-BR" sz="1800" b="1" dirty="0"/>
              <a:t> de </a:t>
            </a:r>
            <a:r>
              <a:rPr lang="en-US" altLang="pt-BR" sz="1800" b="1" dirty="0" err="1" smtClean="0"/>
              <a:t>ação</a:t>
            </a:r>
            <a:r>
              <a:rPr lang="en-US" altLang="pt-BR" sz="1800" b="1" dirty="0" smtClean="0"/>
              <a:t> e as </a:t>
            </a:r>
            <a:r>
              <a:rPr lang="en-US" altLang="pt-BR" sz="1800" b="1" dirty="0" err="1" smtClean="0"/>
              <a:t>estratégias</a:t>
            </a:r>
            <a:r>
              <a:rPr lang="en-US" altLang="pt-BR" sz="1800" dirty="0" smtClean="0"/>
              <a:t>.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en-US" altLang="pt-BR" sz="1800" dirty="0"/>
              <a:t>Se </a:t>
            </a:r>
            <a:r>
              <a:rPr lang="en-US" altLang="pt-BR" sz="1800" dirty="0" err="1"/>
              <a:t>refere</a:t>
            </a:r>
            <a:r>
              <a:rPr lang="en-US" altLang="pt-BR" sz="1800" dirty="0"/>
              <a:t> </a:t>
            </a:r>
            <a:r>
              <a:rPr lang="en-US" altLang="pt-BR" sz="1800" dirty="0" err="1"/>
              <a:t>às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concepções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globais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ou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estratégicas</a:t>
            </a:r>
            <a:r>
              <a:rPr lang="en-US" altLang="pt-BR" sz="1800" dirty="0"/>
              <a:t> que </a:t>
            </a:r>
            <a:r>
              <a:rPr lang="en-US" altLang="pt-BR" sz="1800" dirty="0" err="1"/>
              <a:t>incluem</a:t>
            </a:r>
            <a:r>
              <a:rPr lang="en-US" altLang="pt-BR" sz="1800" dirty="0"/>
              <a:t> </a:t>
            </a:r>
            <a:r>
              <a:rPr lang="en-US" altLang="pt-BR" sz="1800" dirty="0" err="1"/>
              <a:t>todos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os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elementos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necessários</a:t>
            </a:r>
            <a:r>
              <a:rPr lang="en-US" altLang="pt-BR" sz="1800" dirty="0"/>
              <a:t> à </a:t>
            </a:r>
            <a:r>
              <a:rPr lang="en-US" altLang="pt-BR" sz="1800" dirty="0" err="1"/>
              <a:t>consecução</a:t>
            </a:r>
            <a:r>
              <a:rPr lang="en-US" altLang="pt-BR" sz="1800" dirty="0"/>
              <a:t> de um </a:t>
            </a:r>
            <a:r>
              <a:rPr lang="en-US" altLang="pt-BR" sz="1800" dirty="0" err="1"/>
              <a:t>objetivo</a:t>
            </a:r>
            <a:r>
              <a:rPr lang="en-US" altLang="pt-BR" sz="1800" dirty="0"/>
              <a:t>.</a:t>
            </a:r>
          </a:p>
        </p:txBody>
      </p:sp>
      <p:pic>
        <p:nvPicPr>
          <p:cNvPr id="14342" name="Picture 6" descr="Imagem relacionada">
            <a:extLst>
              <a:ext uri="{FF2B5EF4-FFF2-40B4-BE49-F238E27FC236}">
                <a16:creationId xmlns:a16="http://schemas.microsoft.com/office/drawing/2014/main" id="{B2CC3D89-5448-42F6-8AF7-2D992DEF3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r="19220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4BBD90AC-A36A-405E-BC68-A2691A9BD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BFFD5E36-7B5B-45C3-994D-92A5DAB873B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96634" y="2704768"/>
            <a:ext cx="5299365" cy="3816350"/>
          </a:xfrm>
        </p:spPr>
        <p:txBody>
          <a:bodyPr/>
          <a:lstStyle/>
          <a:p>
            <a:pPr algn="just" eaLnBrk="1" hangingPunct="1"/>
            <a:r>
              <a:rPr lang="pt-BR" altLang="pt-BR" sz="2000" dirty="0">
                <a:solidFill>
                  <a:srgbClr val="000000"/>
                </a:solidFill>
              </a:rPr>
              <a:t>O planejamento deve ser baseado em </a:t>
            </a:r>
            <a:r>
              <a:rPr lang="pt-BR" altLang="pt-BR" sz="2000" b="1" dirty="0">
                <a:solidFill>
                  <a:srgbClr val="000000"/>
                </a:solidFill>
              </a:rPr>
              <a:t>pesquisa</a:t>
            </a:r>
            <a:r>
              <a:rPr lang="pt-BR" altLang="pt-BR" sz="2000" dirty="0">
                <a:solidFill>
                  <a:srgbClr val="000000"/>
                </a:solidFill>
              </a:rPr>
              <a:t>.</a:t>
            </a:r>
          </a:p>
          <a:p>
            <a:pPr algn="just" eaLnBrk="1" hangingPunct="1"/>
            <a:endParaRPr lang="pt-BR" altLang="pt-BR" sz="20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pt-BR" altLang="pt-BR" sz="2000" dirty="0">
                <a:solidFill>
                  <a:srgbClr val="000000"/>
                </a:solidFill>
              </a:rPr>
              <a:t>É uma peça de gestão indispensável ao desenvolvimento, execução, coordenação e controle da estratégia que deverá marcar o sucesso da campanha.</a:t>
            </a:r>
          </a:p>
        </p:txBody>
      </p:sp>
      <p:pic>
        <p:nvPicPr>
          <p:cNvPr id="3" name="Imagem 2" descr="Uma imagem contendo texto, livro&#10;&#10;Descrição gerada automaticamente">
            <a:extLst>
              <a:ext uri="{FF2B5EF4-FFF2-40B4-BE49-F238E27FC236}">
                <a16:creationId xmlns:a16="http://schemas.microsoft.com/office/drawing/2014/main" id="{676138CD-76B1-4FC5-AD8F-E3D536FA8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D4A078-8CC5-4CAD-B703-B1D3B5F85948}"/>
              </a:ext>
            </a:extLst>
          </p:cNvPr>
          <p:cNvSpPr txBox="1"/>
          <p:nvPr/>
        </p:nvSpPr>
        <p:spPr>
          <a:xfrm>
            <a:off x="804998" y="798445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Planejamento</a:t>
            </a:r>
            <a:r>
              <a:rPr lang="en-US" sz="40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publicitário</a:t>
            </a:r>
            <a:endParaRPr lang="en-US" sz="40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sultado de imagem para market share">
            <a:extLst>
              <a:ext uri="{FF2B5EF4-FFF2-40B4-BE49-F238E27FC236}">
                <a16:creationId xmlns:a16="http://schemas.microsoft.com/office/drawing/2014/main" id="{6AFCE6CA-87A0-4C5B-A25B-DCFA6CC3CE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"/>
          <a:stretch/>
        </p:blipFill>
        <p:spPr bwMode="auto">
          <a:xfrm>
            <a:off x="6487080" y="1"/>
            <a:ext cx="647046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6227" y="538585"/>
            <a:ext cx="33594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chemeClr val="tx2"/>
                </a:solidFill>
                <a:latin typeface="Impact" panose="020B0806030902050204" pitchFamily="34" charset="0"/>
              </a:rPr>
              <a:t>OBJETIVOS DE</a:t>
            </a:r>
          </a:p>
          <a:p>
            <a:r>
              <a:rPr lang="pt-BR" sz="3300" b="1" spc="600" dirty="0">
                <a:solidFill>
                  <a:schemeClr val="tx2"/>
                </a:solidFill>
                <a:latin typeface="Impact" panose="020B0806030902050204" pitchFamily="34" charset="0"/>
              </a:rPr>
              <a:t>MARKETING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2875" y="2417059"/>
            <a:ext cx="6985367" cy="1530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“Marketing é </a:t>
            </a:r>
            <a:r>
              <a:rPr lang="pt-BR" sz="1700" b="1" dirty="0">
                <a:solidFill>
                  <a:schemeClr val="bg1">
                    <a:lumMod val="50000"/>
                  </a:schemeClr>
                </a:solidFill>
              </a:rPr>
              <a:t>a atividade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 e o conjunto de </a:t>
            </a:r>
            <a:r>
              <a:rPr lang="pt-BR" sz="1700" b="1" dirty="0">
                <a:solidFill>
                  <a:schemeClr val="bg1">
                    <a:lumMod val="50000"/>
                  </a:schemeClr>
                </a:solidFill>
              </a:rPr>
              <a:t>processos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 para criar, comunicar, entregar e trocar </a:t>
            </a:r>
            <a:r>
              <a:rPr lang="pt-BR" sz="1700" b="1" dirty="0">
                <a:solidFill>
                  <a:schemeClr val="bg1">
                    <a:lumMod val="50000"/>
                  </a:schemeClr>
                </a:solidFill>
              </a:rPr>
              <a:t>ofertas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 que tenham </a:t>
            </a:r>
            <a:r>
              <a:rPr lang="pt-BR" sz="1700" b="1" dirty="0">
                <a:solidFill>
                  <a:schemeClr val="bg1">
                    <a:lumMod val="50000"/>
                  </a:schemeClr>
                </a:solidFill>
              </a:rPr>
              <a:t>valor</a:t>
            </a:r>
            <a:r>
              <a:rPr lang="pt-BR" sz="1700" dirty="0">
                <a:solidFill>
                  <a:schemeClr val="bg1">
                    <a:lumMod val="50000"/>
                  </a:schemeClr>
                </a:solidFill>
              </a:rPr>
              <a:t> para consumidores, clientes, parceiros e sociedade em geral.” (AMA, 2007)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0323" y="3810011"/>
            <a:ext cx="59507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Ampliar a participação de mercado (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market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Penetrar em outros mercados existentes;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Criar novos mercados;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Promover novos usos para os produtos;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Aumentar as vendas;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Fomentar a lealdade de clientes;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Reter clientes de determinado segmento de mercado;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Consolidar o valor percebido pelo cliente;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>
            <a:extLst>
              <a:ext uri="{FF2B5EF4-FFF2-40B4-BE49-F238E27FC236}">
                <a16:creationId xmlns:a16="http://schemas.microsoft.com/office/drawing/2014/main" id="{429E0D9F-83C6-4873-8218-664EB86FB8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6794" y="2541182"/>
            <a:ext cx="6517758" cy="3906838"/>
          </a:xfrm>
        </p:spPr>
        <p:txBody>
          <a:bodyPr lIns="92075" tIns="46038" rIns="92075" bIns="46038"/>
          <a:lstStyle/>
          <a:p>
            <a:pPr marL="2857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schemeClr val="bg1">
                    <a:lumMod val="50000"/>
                  </a:schemeClr>
                </a:solidFill>
              </a:rPr>
              <a:t>Aumentar a participação de mercado em 5% no segmento de mulheres classe AB</a:t>
            </a:r>
          </a:p>
          <a:p>
            <a:pPr marL="2857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schemeClr val="bg1">
                    <a:lumMod val="50000"/>
                  </a:schemeClr>
                </a:solidFill>
              </a:rPr>
              <a:t>Atingir uma receita de R$ 10 MM em </a:t>
            </a:r>
            <a:r>
              <a:rPr lang="pt-BR" altLang="pt-BR" sz="1800" dirty="0" smtClean="0">
                <a:solidFill>
                  <a:schemeClr val="bg1">
                    <a:lumMod val="50000"/>
                  </a:schemeClr>
                </a:solidFill>
              </a:rPr>
              <a:t>2021, </a:t>
            </a:r>
            <a:r>
              <a:rPr lang="pt-BR" altLang="pt-BR" sz="1800" dirty="0">
                <a:solidFill>
                  <a:schemeClr val="bg1">
                    <a:lumMod val="50000"/>
                  </a:schemeClr>
                </a:solidFill>
              </a:rPr>
              <a:t>que representa 3% de crescimento sobre o ano anterior.</a:t>
            </a:r>
          </a:p>
          <a:p>
            <a:pPr marL="2857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schemeClr val="bg1">
                    <a:lumMod val="50000"/>
                  </a:schemeClr>
                </a:solidFill>
              </a:rPr>
              <a:t>Incrementar as vendas na região Nordeste no segmento de “não-alcóolicos”.</a:t>
            </a:r>
          </a:p>
          <a:p>
            <a:pPr marL="2857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schemeClr val="bg1">
                    <a:lumMod val="50000"/>
                  </a:schemeClr>
                </a:solidFill>
              </a:rPr>
              <a:t>Manter as vendas nos mesmos níveis do ano anterior.</a:t>
            </a:r>
          </a:p>
          <a:p>
            <a:pPr marL="285750" lvl="1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1800" dirty="0">
                <a:solidFill>
                  <a:schemeClr val="bg1">
                    <a:lumMod val="50000"/>
                  </a:schemeClr>
                </a:solidFill>
              </a:rPr>
              <a:t>Expandir em 10% o número de pontos de venda...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03C0992-1B38-49CA-AA75-5FF8D1E7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CB1F74-9320-4296-9C2F-C7152677C51F}"/>
              </a:ext>
            </a:extLst>
          </p:cNvPr>
          <p:cNvSpPr txBox="1"/>
          <p:nvPr/>
        </p:nvSpPr>
        <p:spPr>
          <a:xfrm>
            <a:off x="206227" y="538585"/>
            <a:ext cx="33594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chemeClr val="tx2"/>
                </a:solidFill>
                <a:latin typeface="Impact" panose="020B0806030902050204" pitchFamily="34" charset="0"/>
              </a:rPr>
              <a:t>OBJETIVOS DE</a:t>
            </a:r>
          </a:p>
          <a:p>
            <a:r>
              <a:rPr lang="pt-BR" sz="3300" b="1" spc="600" dirty="0">
                <a:solidFill>
                  <a:schemeClr val="tx2"/>
                </a:solidFill>
                <a:latin typeface="Impact" panose="020B0806030902050204" pitchFamily="34" charset="0"/>
              </a:rPr>
              <a:t>MARKETING</a:t>
            </a:r>
          </a:p>
        </p:txBody>
      </p:sp>
      <p:pic>
        <p:nvPicPr>
          <p:cNvPr id="9" name="Picture 2" descr="Resultado de imagem para market share">
            <a:extLst>
              <a:ext uri="{FF2B5EF4-FFF2-40B4-BE49-F238E27FC236}">
                <a16:creationId xmlns:a16="http://schemas.microsoft.com/office/drawing/2014/main" id="{FDE3170A-FB36-462B-88F2-D11F814E7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9"/>
          <a:stretch/>
        </p:blipFill>
        <p:spPr bwMode="auto">
          <a:xfrm>
            <a:off x="6487080" y="1"/>
            <a:ext cx="647046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AC5F71-B3D6-4920-A437-B1E8B9CFE4B5}"/>
              </a:ext>
            </a:extLst>
          </p:cNvPr>
          <p:cNvSpPr/>
          <p:nvPr/>
        </p:nvSpPr>
        <p:spPr>
          <a:xfrm>
            <a:off x="0" y="1"/>
            <a:ext cx="12192000" cy="5306787"/>
          </a:xfrm>
          <a:custGeom>
            <a:avLst/>
            <a:gdLst>
              <a:gd name="connsiteX0" fmla="*/ 0 w 12192000"/>
              <a:gd name="connsiteY0" fmla="*/ 0 h 5306787"/>
              <a:gd name="connsiteX1" fmla="*/ 12192000 w 12192000"/>
              <a:gd name="connsiteY1" fmla="*/ 0 h 5306787"/>
              <a:gd name="connsiteX2" fmla="*/ 12192000 w 12192000"/>
              <a:gd name="connsiteY2" fmla="*/ 3588711 h 5306787"/>
              <a:gd name="connsiteX3" fmla="*/ 12147523 w 12192000"/>
              <a:gd name="connsiteY3" fmla="*/ 3617225 h 5306787"/>
              <a:gd name="connsiteX4" fmla="*/ 6096000 w 12192000"/>
              <a:gd name="connsiteY4" fmla="*/ 5306787 h 5306787"/>
              <a:gd name="connsiteX5" fmla="*/ 44477 w 12192000"/>
              <a:gd name="connsiteY5" fmla="*/ 3617225 h 5306787"/>
              <a:gd name="connsiteX6" fmla="*/ 0 w 12192000"/>
              <a:gd name="connsiteY6" fmla="*/ 3588712 h 53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06787">
                <a:moveTo>
                  <a:pt x="0" y="0"/>
                </a:moveTo>
                <a:lnTo>
                  <a:pt x="12192000" y="0"/>
                </a:lnTo>
                <a:lnTo>
                  <a:pt x="12192000" y="3588711"/>
                </a:lnTo>
                <a:lnTo>
                  <a:pt x="12147523" y="3617225"/>
                </a:lnTo>
                <a:cubicBezTo>
                  <a:pt x="10382995" y="4689379"/>
                  <a:pt x="8311599" y="5306787"/>
                  <a:pt x="6096000" y="5306787"/>
                </a:cubicBezTo>
                <a:cubicBezTo>
                  <a:pt x="3880401" y="5306787"/>
                  <a:pt x="1809005" y="4689379"/>
                  <a:pt x="44477" y="3617225"/>
                </a:cubicBezTo>
                <a:lnTo>
                  <a:pt x="0" y="3588712"/>
                </a:lnTo>
                <a:close/>
              </a:path>
            </a:pathLst>
          </a:custGeom>
          <a:solidFill>
            <a:schemeClr val="bg1">
              <a:alpha val="9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C9F49-C1BB-4907-A999-6C7FB8E6901E}"/>
              </a:ext>
            </a:extLst>
          </p:cNvPr>
          <p:cNvSpPr txBox="1"/>
          <p:nvPr/>
        </p:nvSpPr>
        <p:spPr>
          <a:xfrm>
            <a:off x="3230880" y="1421383"/>
            <a:ext cx="573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WELCOME 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97B8A-D83A-44CA-BAFD-D161C6F69E3D}"/>
              </a:ext>
            </a:extLst>
          </p:cNvPr>
          <p:cNvSpPr txBox="1"/>
          <p:nvPr/>
        </p:nvSpPr>
        <p:spPr>
          <a:xfrm>
            <a:off x="1493520" y="1790715"/>
            <a:ext cx="920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j-lt"/>
              </a:rPr>
              <a:t>VANILLA</a:t>
            </a:r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FOOD PRESENTATION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31EA99-70A9-48F7-8621-450A2D0A3D33}"/>
              </a:ext>
            </a:extLst>
          </p:cNvPr>
          <p:cNvGrpSpPr/>
          <p:nvPr/>
        </p:nvGrpSpPr>
        <p:grpSpPr>
          <a:xfrm>
            <a:off x="5794375" y="2716027"/>
            <a:ext cx="603250" cy="0"/>
            <a:chOff x="7150100" y="3662052"/>
            <a:chExt cx="603250" cy="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4D74A4-75F7-4FC8-B6DB-C66257A62BFF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56A4F6-4856-4BB9-B11A-3DCAB4ADB5A4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2A542B-52E9-47CC-BDCA-9589BC94AC43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3DF2A91-C731-4234-A0FE-FDBEB1D1B949}"/>
              </a:ext>
            </a:extLst>
          </p:cNvPr>
          <p:cNvSpPr txBox="1"/>
          <p:nvPr/>
        </p:nvSpPr>
        <p:spPr>
          <a:xfrm>
            <a:off x="2849882" y="3192534"/>
            <a:ext cx="6492238" cy="73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</a:rPr>
              <a:t>A wonderful serenity </a:t>
            </a:r>
            <a:r>
              <a:rPr lang="en-US" sz="1200">
                <a:solidFill>
                  <a:schemeClr val="bg1">
                    <a:lumMod val="65000"/>
                  </a:schemeClr>
                </a:solidFill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5F396BB9-2D15-43AE-900E-E936653B68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2" b="17392"/>
          <a:stretch>
            <a:fillRect/>
          </a:stretch>
        </p:blipFill>
        <p:spPr/>
      </p:pic>
      <p:grpSp>
        <p:nvGrpSpPr>
          <p:cNvPr id="19" name="Group 1">
            <a:extLst>
              <a:ext uri="{FF2B5EF4-FFF2-40B4-BE49-F238E27FC236}">
                <a16:creationId xmlns:a16="http://schemas.microsoft.com/office/drawing/2014/main" id="{79073728-7EC6-4840-B988-163DF85359B0}"/>
              </a:ext>
            </a:extLst>
          </p:cNvPr>
          <p:cNvGrpSpPr/>
          <p:nvPr/>
        </p:nvGrpSpPr>
        <p:grpSpPr>
          <a:xfrm>
            <a:off x="525540" y="5859552"/>
            <a:ext cx="13313271" cy="2123658"/>
            <a:chOff x="982126" y="977700"/>
            <a:chExt cx="3969503" cy="4952436"/>
          </a:xfrm>
        </p:grpSpPr>
        <p:sp>
          <p:nvSpPr>
            <p:cNvPr id="20" name="TextBox 274">
              <a:extLst>
                <a:ext uri="{FF2B5EF4-FFF2-40B4-BE49-F238E27FC236}">
                  <a16:creationId xmlns:a16="http://schemas.microsoft.com/office/drawing/2014/main" id="{3FEC0FB3-DBB5-44CE-8E19-7345AD19F4C5}"/>
                </a:ext>
              </a:extLst>
            </p:cNvPr>
            <p:cNvSpPr txBox="1"/>
            <p:nvPr/>
          </p:nvSpPr>
          <p:spPr>
            <a:xfrm>
              <a:off x="982126" y="977700"/>
              <a:ext cx="3969503" cy="495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Aula 8: </a:t>
              </a:r>
              <a:r>
                <a:rPr lang="pt-BR" sz="2800" dirty="0" smtClean="0">
                  <a:solidFill>
                    <a:srgbClr val="607D8B"/>
                  </a:solidFill>
                  <a:latin typeface="Muli"/>
                </a:rPr>
                <a:t>Planejamento</a:t>
              </a:r>
              <a:endParaRPr lang="en-US" sz="3200" dirty="0">
                <a:solidFill>
                  <a:srgbClr val="607D8B"/>
                </a:solidFill>
                <a:latin typeface="Muli"/>
              </a:endParaRPr>
            </a:p>
            <a:p>
              <a:endParaRPr lang="pt-B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endPara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grpSp>
          <p:nvGrpSpPr>
            <p:cNvPr id="21" name="Group 275">
              <a:extLst>
                <a:ext uri="{FF2B5EF4-FFF2-40B4-BE49-F238E27FC236}">
                  <a16:creationId xmlns:a16="http://schemas.microsoft.com/office/drawing/2014/main" id="{1A92D996-3008-4958-AB4E-E2DABBD6A85A}"/>
                </a:ext>
              </a:extLst>
            </p:cNvPr>
            <p:cNvGrpSpPr/>
            <p:nvPr/>
          </p:nvGrpSpPr>
          <p:grpSpPr>
            <a:xfrm>
              <a:off x="1015597" y="2747357"/>
              <a:ext cx="603250" cy="0"/>
              <a:chOff x="7150100" y="3662052"/>
              <a:chExt cx="603250" cy="0"/>
            </a:xfrm>
          </p:grpSpPr>
          <p:cxnSp>
            <p:nvCxnSpPr>
              <p:cNvPr id="22" name="Straight Connector 276">
                <a:extLst>
                  <a:ext uri="{FF2B5EF4-FFF2-40B4-BE49-F238E27FC236}">
                    <a16:creationId xmlns:a16="http://schemas.microsoft.com/office/drawing/2014/main" id="{C83D20ED-E65B-4557-9669-5D83F27C7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77">
                <a:extLst>
                  <a:ext uri="{FF2B5EF4-FFF2-40B4-BE49-F238E27FC236}">
                    <a16:creationId xmlns:a16="http://schemas.microsoft.com/office/drawing/2014/main" id="{8CD87B04-B677-408E-A54A-AB0A1C0306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78">
                <a:extLst>
                  <a:ext uri="{FF2B5EF4-FFF2-40B4-BE49-F238E27FC236}">
                    <a16:creationId xmlns:a16="http://schemas.microsoft.com/office/drawing/2014/main" id="{049CFEE2-2991-4752-A135-BCF65DB98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283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9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6860" y="740604"/>
            <a:ext cx="3510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OBJETIVOS DE</a:t>
            </a:r>
          </a:p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COMUNICAÇÃO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0876" y="2156663"/>
            <a:ext cx="47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“(...) a publicidade não vende, apenas incentiva as vendas se – e somente se – os componentes de marketing estiverem alinhados aos objetivos gerais da empresa.” (LUPETTI, 2003, p. 72).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63916" y="3807038"/>
            <a:ext cx="59507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Estabelecer o posicionamento de marca/produto;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Ampliar o fluxo de pessoas no estabelecimento;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Aumentar a lembrança da marca pelo consumidor (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mind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Ampliar o que se fala sobre a marca (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voice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);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Promover o reconhecimento de novos produtos;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Reforçar atitudes do consumidor;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Diminuir a pressão concorrencial;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Confundir a percepção do consumidor frente aos concorrentes. </a:t>
            </a:r>
          </a:p>
        </p:txBody>
      </p:sp>
      <p:pic>
        <p:nvPicPr>
          <p:cNvPr id="39938" name="Picture 2" descr="Resultado de imagem para brand image">
            <a:extLst>
              <a:ext uri="{FF2B5EF4-FFF2-40B4-BE49-F238E27FC236}">
                <a16:creationId xmlns:a16="http://schemas.microsoft.com/office/drawing/2014/main" id="{3513151E-4A83-408C-857D-88EBC66B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59" y="1294602"/>
            <a:ext cx="66675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>
            <a:extLst>
              <a:ext uri="{FF2B5EF4-FFF2-40B4-BE49-F238E27FC236}">
                <a16:creationId xmlns:a16="http://schemas.microsoft.com/office/drawing/2014/main" id="{0E868BDF-A46C-442E-AB22-844720AF8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87" y="2528777"/>
            <a:ext cx="7161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Resposta desejada da audiência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pt-BR" altLang="pt-BR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Resposta </a:t>
            </a: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cognitiva</a:t>
            </a:r>
          </a:p>
          <a:p>
            <a:pPr marL="285750"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Resposta </a:t>
            </a: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afetiva</a:t>
            </a:r>
          </a:p>
          <a:p>
            <a:pPr marL="285750" lvl="1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altLang="pt-B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Resposta </a:t>
            </a: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comportamental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C27A63-7789-4633-BC5F-7FC53657E3DA}"/>
              </a:ext>
            </a:extLst>
          </p:cNvPr>
          <p:cNvSpPr txBox="1"/>
          <p:nvPr/>
        </p:nvSpPr>
        <p:spPr>
          <a:xfrm>
            <a:off x="216860" y="740604"/>
            <a:ext cx="3510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OBJETIVOS DE</a:t>
            </a:r>
          </a:p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COMUNICAÇÃO</a:t>
            </a:r>
          </a:p>
        </p:txBody>
      </p:sp>
      <p:pic>
        <p:nvPicPr>
          <p:cNvPr id="30726" name="Picture 6" descr="Resultado de imagem para brand image">
            <a:extLst>
              <a:ext uri="{FF2B5EF4-FFF2-40B4-BE49-F238E27FC236}">
                <a16:creationId xmlns:a16="http://schemas.microsoft.com/office/drawing/2014/main" id="{7C4CAB99-56C9-4979-B7AF-3C3D63EF9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2"/>
          <a:stretch/>
        </p:blipFill>
        <p:spPr bwMode="auto">
          <a:xfrm>
            <a:off x="6815470" y="0"/>
            <a:ext cx="53765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4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08837AF-DA6C-49C6-8ED9-26E93708CFE4}"/>
              </a:ext>
            </a:extLst>
          </p:cNvPr>
          <p:cNvSpPr txBox="1"/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Resposta Cognitiva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6E794806-D9EE-4E13-8AA9-DBDD83B539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b="1" dirty="0" err="1">
                <a:solidFill>
                  <a:srgbClr val="000000"/>
                </a:solidFill>
              </a:rPr>
              <a:t>Consciência</a:t>
            </a:r>
            <a:r>
              <a:rPr lang="en-US" altLang="pt-BR" b="1" dirty="0">
                <a:solidFill>
                  <a:srgbClr val="000000"/>
                </a:solidFill>
              </a:rPr>
              <a:t> </a:t>
            </a: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dirty="0" smtClean="0">
                <a:solidFill>
                  <a:srgbClr val="000000"/>
                </a:solidFill>
              </a:rPr>
              <a:t>Saber da </a:t>
            </a:r>
            <a:r>
              <a:rPr lang="en-US" altLang="pt-BR" dirty="0" err="1" smtClean="0">
                <a:solidFill>
                  <a:srgbClr val="000000"/>
                </a:solidFill>
              </a:rPr>
              <a:t>existência</a:t>
            </a:r>
            <a:r>
              <a:rPr lang="en-US" altLang="pt-BR" dirty="0" smtClean="0">
                <a:solidFill>
                  <a:srgbClr val="000000"/>
                </a:solidFill>
              </a:rPr>
              <a:t>. Para </a:t>
            </a:r>
            <a:r>
              <a:rPr lang="en-US" altLang="pt-BR" dirty="0" err="1" smtClean="0">
                <a:solidFill>
                  <a:srgbClr val="000000"/>
                </a:solidFill>
              </a:rPr>
              <a:t>produtos</a:t>
            </a:r>
            <a:r>
              <a:rPr lang="en-US" altLang="pt-BR" dirty="0" smtClean="0">
                <a:solidFill>
                  <a:srgbClr val="000000"/>
                </a:solidFill>
              </a:rPr>
              <a:t> e </a:t>
            </a:r>
            <a:r>
              <a:rPr lang="en-US" altLang="pt-BR" dirty="0" err="1" smtClean="0">
                <a:solidFill>
                  <a:srgbClr val="000000"/>
                </a:solidFill>
              </a:rPr>
              <a:t>serviços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</a:rPr>
              <a:t>novos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>
                <a:solidFill>
                  <a:srgbClr val="000000"/>
                </a:solidFill>
              </a:rPr>
              <a:t>... </a:t>
            </a:r>
            <a:r>
              <a:rPr lang="en-US" altLang="pt-BR" dirty="0" err="1">
                <a:solidFill>
                  <a:srgbClr val="000000"/>
                </a:solidFill>
              </a:rPr>
              <a:t>reconhecimento</a:t>
            </a:r>
            <a:r>
              <a:rPr lang="en-US" altLang="pt-BR" dirty="0">
                <a:solidFill>
                  <a:srgbClr val="000000"/>
                </a:solidFill>
              </a:rPr>
              <a:t> da </a:t>
            </a:r>
            <a:r>
              <a:rPr lang="en-US" altLang="pt-BR" dirty="0" err="1">
                <a:solidFill>
                  <a:srgbClr val="000000"/>
                </a:solidFill>
              </a:rPr>
              <a:t>marca</a:t>
            </a: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b="1" dirty="0" err="1">
                <a:solidFill>
                  <a:srgbClr val="000000"/>
                </a:solidFill>
              </a:rPr>
              <a:t>Conhecimento</a:t>
            </a:r>
            <a:endParaRPr lang="en-US" altLang="pt-BR" b="1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dirty="0" err="1" smtClean="0">
                <a:solidFill>
                  <a:srgbClr val="000000"/>
                </a:solidFill>
              </a:rPr>
              <a:t>Promover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>
                <a:solidFill>
                  <a:srgbClr val="000000"/>
                </a:solidFill>
              </a:rPr>
              <a:t>o </a:t>
            </a:r>
            <a:r>
              <a:rPr lang="en-US" altLang="pt-BR" dirty="0" err="1">
                <a:solidFill>
                  <a:srgbClr val="000000"/>
                </a:solidFill>
              </a:rPr>
              <a:t>aprofundamento</a:t>
            </a:r>
            <a:r>
              <a:rPr lang="en-US" altLang="pt-BR" dirty="0">
                <a:solidFill>
                  <a:srgbClr val="000000"/>
                </a:solidFill>
              </a:rPr>
              <a:t> </a:t>
            </a:r>
            <a:r>
              <a:rPr lang="en-US" altLang="pt-BR" dirty="0" err="1">
                <a:solidFill>
                  <a:srgbClr val="000000"/>
                </a:solidFill>
              </a:rPr>
              <a:t>nas</a:t>
            </a:r>
            <a:r>
              <a:rPr lang="en-US" altLang="pt-BR" dirty="0">
                <a:solidFill>
                  <a:srgbClr val="000000"/>
                </a:solidFill>
              </a:rPr>
              <a:t> </a:t>
            </a:r>
            <a:r>
              <a:rPr lang="en-US" altLang="pt-BR" dirty="0" err="1">
                <a:solidFill>
                  <a:srgbClr val="000000"/>
                </a:solidFill>
              </a:rPr>
              <a:t>características</a:t>
            </a:r>
            <a:r>
              <a:rPr lang="en-US" altLang="pt-BR" dirty="0">
                <a:solidFill>
                  <a:srgbClr val="000000"/>
                </a:solidFill>
              </a:rPr>
              <a:t> do </a:t>
            </a:r>
            <a:r>
              <a:rPr lang="en-US" altLang="pt-BR" dirty="0" err="1" smtClean="0">
                <a:solidFill>
                  <a:srgbClr val="000000"/>
                </a:solidFill>
              </a:rPr>
              <a:t>produto</a:t>
            </a:r>
            <a:r>
              <a:rPr lang="en-US" altLang="pt-BR" dirty="0" smtClean="0">
                <a:solidFill>
                  <a:srgbClr val="000000"/>
                </a:solidFill>
              </a:rPr>
              <a:t>… Saber </a:t>
            </a:r>
            <a:r>
              <a:rPr lang="en-US" altLang="pt-BR" dirty="0" err="1" smtClean="0">
                <a:solidFill>
                  <a:srgbClr val="000000"/>
                </a:solidFill>
              </a:rPr>
              <a:t>mais</a:t>
            </a:r>
            <a:r>
              <a:rPr lang="en-US" altLang="pt-BR" dirty="0" smtClean="0">
                <a:solidFill>
                  <a:srgbClr val="000000"/>
                </a:solidFill>
              </a:rPr>
              <a:t>…</a:t>
            </a:r>
            <a:endParaRPr lang="en-US" altLang="pt-BR" dirty="0">
              <a:solidFill>
                <a:srgbClr val="000000"/>
              </a:solidFill>
            </a:endParaRPr>
          </a:p>
        </p:txBody>
      </p:sp>
      <p:sp>
        <p:nvSpPr>
          <p:cNvPr id="18434" name="Rectangle 4">
            <a:extLst>
              <a:ext uri="{FF2B5EF4-FFF2-40B4-BE49-F238E27FC236}">
                <a16:creationId xmlns:a16="http://schemas.microsoft.com/office/drawing/2014/main" id="{4576DED6-1D07-4B7C-B243-3F4DBB64A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pt-BR" altLang="pt-BR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FEB9224-3664-418A-A50E-5AFFE44B2EE3}"/>
              </a:ext>
            </a:extLst>
          </p:cNvPr>
          <p:cNvSpPr txBox="1"/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Resposta Afetiva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911F5-450A-4D73-99DE-C4FFCF0FA299}"/>
              </a:ext>
            </a:extLst>
          </p:cNvPr>
          <p:cNvSpPr txBox="1">
            <a:spLocks noChangeArrowheads="1"/>
          </p:cNvSpPr>
          <p:nvPr/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b="1" dirty="0" err="1">
                <a:solidFill>
                  <a:srgbClr val="000000"/>
                </a:solidFill>
              </a:rPr>
              <a:t>Simpatia</a:t>
            </a:r>
            <a:r>
              <a:rPr lang="en-US" altLang="pt-BR" b="1" dirty="0">
                <a:solidFill>
                  <a:srgbClr val="000000"/>
                </a:solidFill>
              </a:rPr>
              <a:t> (</a:t>
            </a:r>
            <a:r>
              <a:rPr lang="en-US" altLang="pt-BR" b="1" dirty="0" err="1">
                <a:solidFill>
                  <a:srgbClr val="000000"/>
                </a:solidFill>
              </a:rPr>
              <a:t>percepção</a:t>
            </a:r>
            <a:r>
              <a:rPr lang="en-US" altLang="pt-BR" b="1" dirty="0">
                <a:solidFill>
                  <a:srgbClr val="000000"/>
                </a:solidFill>
              </a:rPr>
              <a:t>)</a:t>
            </a: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dirty="0" err="1" smtClean="0">
                <a:solidFill>
                  <a:srgbClr val="000000"/>
                </a:solidFill>
              </a:rPr>
              <a:t>Aproximação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>
                <a:solidFill>
                  <a:srgbClr val="000000"/>
                </a:solidFill>
              </a:rPr>
              <a:t>... </a:t>
            </a:r>
            <a:r>
              <a:rPr lang="en-US" altLang="pt-BR" dirty="0" err="1">
                <a:solidFill>
                  <a:srgbClr val="000000"/>
                </a:solidFill>
              </a:rPr>
              <a:t>Realizações</a:t>
            </a:r>
            <a:r>
              <a:rPr lang="en-US" altLang="pt-BR" dirty="0">
                <a:solidFill>
                  <a:srgbClr val="000000"/>
                </a:solidFill>
              </a:rPr>
              <a:t> ... </a:t>
            </a:r>
            <a:r>
              <a:rPr lang="en-US" altLang="pt-BR" dirty="0" err="1" smtClean="0">
                <a:solidFill>
                  <a:srgbClr val="000000"/>
                </a:solidFill>
              </a:rPr>
              <a:t>Perspectivas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</a:rPr>
              <a:t>favoráveis</a:t>
            </a: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b="1" dirty="0" err="1">
                <a:solidFill>
                  <a:srgbClr val="000000"/>
                </a:solidFill>
              </a:rPr>
              <a:t>Preferência</a:t>
            </a:r>
            <a:endParaRPr lang="en-US" altLang="pt-BR" b="1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dirty="0" err="1">
                <a:solidFill>
                  <a:srgbClr val="000000"/>
                </a:solidFill>
              </a:rPr>
              <a:t>P</a:t>
            </a:r>
            <a:r>
              <a:rPr lang="en-US" altLang="pt-BR" dirty="0" err="1" smtClean="0">
                <a:solidFill>
                  <a:srgbClr val="000000"/>
                </a:solidFill>
              </a:rPr>
              <a:t>romover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>
                <a:solidFill>
                  <a:srgbClr val="000000"/>
                </a:solidFill>
              </a:rPr>
              <a:t>a </a:t>
            </a:r>
            <a:r>
              <a:rPr lang="en-US" altLang="pt-BR" dirty="0" err="1">
                <a:solidFill>
                  <a:srgbClr val="000000"/>
                </a:solidFill>
              </a:rPr>
              <a:t>qualidade</a:t>
            </a:r>
            <a:r>
              <a:rPr lang="en-US" altLang="pt-BR" dirty="0">
                <a:solidFill>
                  <a:srgbClr val="000000"/>
                </a:solidFill>
              </a:rPr>
              <a:t>, </a:t>
            </a:r>
            <a:r>
              <a:rPr lang="en-US" altLang="pt-BR" dirty="0" err="1">
                <a:solidFill>
                  <a:srgbClr val="000000"/>
                </a:solidFill>
              </a:rPr>
              <a:t>demonstrar</a:t>
            </a:r>
            <a:r>
              <a:rPr lang="en-US" altLang="pt-BR" dirty="0">
                <a:solidFill>
                  <a:srgbClr val="000000"/>
                </a:solidFill>
              </a:rPr>
              <a:t> </a:t>
            </a:r>
            <a:r>
              <a:rPr lang="en-US" altLang="pt-BR" dirty="0" smtClean="0">
                <a:solidFill>
                  <a:srgbClr val="000000"/>
                </a:solidFill>
              </a:rPr>
              <a:t>valor e/</a:t>
            </a:r>
            <a:r>
              <a:rPr lang="en-US" altLang="pt-BR" dirty="0" err="1" smtClean="0">
                <a:solidFill>
                  <a:srgbClr val="000000"/>
                </a:solidFill>
              </a:rPr>
              <a:t>ou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 err="1" smtClean="0">
                <a:solidFill>
                  <a:srgbClr val="000000"/>
                </a:solidFill>
              </a:rPr>
              <a:t>desempenho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>
                <a:solidFill>
                  <a:srgbClr val="000000"/>
                </a:solidFill>
              </a:rPr>
              <a:t>superior</a:t>
            </a:r>
            <a:r>
              <a:rPr lang="en-US" altLang="pt-BR" dirty="0" smtClean="0">
                <a:solidFill>
                  <a:srgbClr val="000000"/>
                </a:solidFill>
              </a:rPr>
              <a:t>. </a:t>
            </a:r>
            <a:r>
              <a:rPr lang="en-US" altLang="pt-BR" dirty="0" err="1" smtClean="0">
                <a:solidFill>
                  <a:srgbClr val="000000"/>
                </a:solidFill>
              </a:rPr>
              <a:t>Querer</a:t>
            </a:r>
            <a:r>
              <a:rPr lang="en-US" altLang="pt-BR" dirty="0" smtClean="0">
                <a:solidFill>
                  <a:srgbClr val="000000"/>
                </a:solidFill>
              </a:rPr>
              <a:t>…</a:t>
            </a: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b="1" dirty="0" err="1">
                <a:solidFill>
                  <a:srgbClr val="000000"/>
                </a:solidFill>
              </a:rPr>
              <a:t>Convicção</a:t>
            </a:r>
            <a:endParaRPr lang="en-US" altLang="pt-BR" b="1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r>
              <a:rPr lang="en-US" altLang="pt-BR" dirty="0" err="1">
                <a:solidFill>
                  <a:srgbClr val="000000"/>
                </a:solidFill>
              </a:rPr>
              <a:t>C</a:t>
            </a:r>
            <a:r>
              <a:rPr lang="en-US" altLang="pt-BR" dirty="0" err="1" smtClean="0">
                <a:solidFill>
                  <a:srgbClr val="000000"/>
                </a:solidFill>
              </a:rPr>
              <a:t>riar</a:t>
            </a:r>
            <a:r>
              <a:rPr lang="en-US" altLang="pt-BR" dirty="0" smtClean="0">
                <a:solidFill>
                  <a:srgbClr val="000000"/>
                </a:solidFill>
              </a:rPr>
              <a:t> </a:t>
            </a:r>
            <a:r>
              <a:rPr lang="en-US" altLang="pt-BR" dirty="0">
                <a:solidFill>
                  <a:srgbClr val="000000"/>
                </a:solidFill>
              </a:rPr>
              <a:t>a “</a:t>
            </a:r>
            <a:r>
              <a:rPr lang="en-US" altLang="pt-BR" dirty="0" err="1">
                <a:solidFill>
                  <a:srgbClr val="000000"/>
                </a:solidFill>
              </a:rPr>
              <a:t>certeza</a:t>
            </a:r>
            <a:r>
              <a:rPr lang="en-US" altLang="pt-BR" dirty="0" smtClean="0">
                <a:solidFill>
                  <a:srgbClr val="000000"/>
                </a:solidFill>
              </a:rPr>
              <a:t>”... </a:t>
            </a:r>
            <a:r>
              <a:rPr lang="en-US" altLang="pt-BR" dirty="0" err="1" smtClean="0">
                <a:solidFill>
                  <a:srgbClr val="000000"/>
                </a:solidFill>
              </a:rPr>
              <a:t>Não</a:t>
            </a:r>
            <a:r>
              <a:rPr lang="en-US" altLang="pt-BR" dirty="0" smtClean="0">
                <a:solidFill>
                  <a:srgbClr val="000000"/>
                </a:solidFill>
              </a:rPr>
              <a:t> vivo </a:t>
            </a:r>
            <a:r>
              <a:rPr lang="en-US" altLang="pt-BR" dirty="0" err="1" smtClean="0">
                <a:solidFill>
                  <a:srgbClr val="000000"/>
                </a:solidFill>
              </a:rPr>
              <a:t>sem</a:t>
            </a:r>
            <a:r>
              <a:rPr lang="en-US" altLang="pt-BR" dirty="0" smtClean="0">
                <a:solidFill>
                  <a:srgbClr val="000000"/>
                </a:solidFill>
              </a:rPr>
              <a:t>!</a:t>
            </a:r>
            <a:endParaRPr lang="en-US" altLang="pt-BR" dirty="0">
              <a:solidFill>
                <a:srgbClr val="000000"/>
              </a:solidFill>
            </a:endParaRPr>
          </a:p>
          <a:p>
            <a:pPr marL="285750" lvl="1">
              <a:spcBef>
                <a:spcPct val="20000"/>
              </a:spcBef>
              <a:buClr>
                <a:srgbClr val="FFC000"/>
              </a:buClr>
            </a:pPr>
            <a:endParaRPr lang="en-US" altLang="pt-BR" dirty="0">
              <a:solidFill>
                <a:srgbClr val="0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199B17-66ED-4BCA-832E-48A5D7E1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82" name="Rectangle 2">
            <a:extLst>
              <a:ext uri="{FF2B5EF4-FFF2-40B4-BE49-F238E27FC236}">
                <a16:creationId xmlns:a16="http://schemas.microsoft.com/office/drawing/2014/main" id="{9D224D3A-77D9-4D78-8C5B-EFE463A1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pt-BR" altLang="pt-BR" sz="2800" b="1">
                <a:solidFill>
                  <a:srgbClr val="FFFFFF"/>
                </a:solidFill>
                <a:latin typeface="Verdana" panose="020B0604030504040204" pitchFamily="34" charset="0"/>
              </a:rPr>
              <a:t>Resposta Comportamental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F85386E-547C-4F93-9EC3-7605E4D4DA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pt-BR" altLang="pt-BR" sz="2400" b="1" dirty="0">
                <a:solidFill>
                  <a:srgbClr val="000000"/>
                </a:solidFill>
              </a:rPr>
              <a:t>Compra</a:t>
            </a:r>
          </a:p>
          <a:p>
            <a:pPr eaLnBrk="1" hangingPunct="1"/>
            <a:endParaRPr lang="pt-BR" altLang="pt-BR" sz="2400" b="1" dirty="0">
              <a:solidFill>
                <a:srgbClr val="000000"/>
              </a:solidFill>
            </a:endParaRPr>
          </a:p>
          <a:p>
            <a:pPr lvl="1" eaLnBrk="1" hangingPunct="1"/>
            <a:endParaRPr lang="pt-BR" altLang="pt-BR" dirty="0">
              <a:solidFill>
                <a:srgbClr val="000000"/>
              </a:solidFill>
            </a:endParaRPr>
          </a:p>
          <a:p>
            <a:pPr lvl="1"/>
            <a:r>
              <a:rPr lang="pt-BR" altLang="pt-BR" dirty="0">
                <a:solidFill>
                  <a:srgbClr val="000000"/>
                </a:solidFill>
              </a:rPr>
              <a:t>Deve levar o consumidor à ação final... </a:t>
            </a:r>
            <a:endParaRPr lang="pt-BR" altLang="pt-BR" dirty="0" smtClean="0">
              <a:solidFill>
                <a:srgbClr val="000000"/>
              </a:solidFill>
            </a:endParaRPr>
          </a:p>
          <a:p>
            <a:pPr lvl="1"/>
            <a:endParaRPr lang="pt-BR" altLang="pt-BR" dirty="0">
              <a:solidFill>
                <a:srgbClr val="000000"/>
              </a:solidFill>
            </a:endParaRPr>
          </a:p>
          <a:p>
            <a:pPr lvl="1"/>
            <a:endParaRPr lang="pt-BR" altLang="pt-BR" dirty="0" smtClean="0">
              <a:solidFill>
                <a:srgbClr val="000000"/>
              </a:solidFill>
            </a:endParaRPr>
          </a:p>
          <a:p>
            <a:pPr lvl="1"/>
            <a:r>
              <a:rPr lang="pt-BR" altLang="pt-BR" dirty="0" smtClean="0">
                <a:solidFill>
                  <a:srgbClr val="000000"/>
                </a:solidFill>
              </a:rPr>
              <a:t>Ter em conta aqueles que têm convicção </a:t>
            </a:r>
            <a:r>
              <a:rPr lang="pt-BR" altLang="pt-BR" dirty="0">
                <a:solidFill>
                  <a:srgbClr val="000000"/>
                </a:solidFill>
              </a:rPr>
              <a:t>mas ainda não comprou</a:t>
            </a:r>
          </a:p>
          <a:p>
            <a:pPr lvl="1" eaLnBrk="1" hangingPunct="1"/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592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F0AF811-5AA3-483D-969F-ADE1AEE071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lIns="92075" tIns="46038" rIns="92075" bIns="46038">
            <a:normAutofit/>
          </a:bodyPr>
          <a:lstStyle/>
          <a:p>
            <a:pPr lvl="1" eaLnBrk="1" hangingPunct="1"/>
            <a:r>
              <a:rPr lang="pt-BR" altLang="pt-BR" sz="2000" dirty="0"/>
              <a:t>Fazer com que a marca seja amplamente conhecida...</a:t>
            </a:r>
          </a:p>
          <a:p>
            <a:pPr lvl="1" eaLnBrk="1" hangingPunct="1"/>
            <a:endParaRPr lang="pt-BR" altLang="pt-BR" sz="2000" dirty="0"/>
          </a:p>
          <a:p>
            <a:pPr lvl="1" eaLnBrk="1" hangingPunct="1"/>
            <a:r>
              <a:rPr lang="pt-BR" altLang="pt-BR" sz="2000" dirty="0"/>
              <a:t>Criar consciência a respeito do alto grau de diferenciação que o produto tem</a:t>
            </a:r>
            <a:r>
              <a:rPr lang="pt-BR" altLang="pt-BR" sz="2000" dirty="0" smtClean="0"/>
              <a:t>.</a:t>
            </a:r>
          </a:p>
          <a:p>
            <a:pPr lvl="1" eaLnBrk="1" hangingPunct="1"/>
            <a:endParaRPr lang="pt-BR" altLang="pt-BR" sz="2000" dirty="0"/>
          </a:p>
          <a:p>
            <a:pPr lvl="1" eaLnBrk="1" hangingPunct="1"/>
            <a:r>
              <a:rPr lang="pt-BR" altLang="pt-BR" sz="2000" dirty="0" smtClean="0"/>
              <a:t>Brand </a:t>
            </a:r>
            <a:r>
              <a:rPr lang="pt-BR" altLang="pt-BR" sz="2000" dirty="0" err="1" smtClean="0"/>
              <a:t>awareness</a:t>
            </a:r>
            <a:r>
              <a:rPr lang="pt-BR" altLang="pt-BR" sz="2000" dirty="0" smtClean="0"/>
              <a:t> (consciência de marca)</a:t>
            </a:r>
            <a:endParaRPr lang="pt-BR" altLang="pt-BR" sz="2000" dirty="0"/>
          </a:p>
          <a:p>
            <a:pPr lvl="1" eaLnBrk="1" hangingPunct="1"/>
            <a:endParaRPr lang="pt-BR" altLang="pt-BR" sz="2000" dirty="0"/>
          </a:p>
          <a:p>
            <a:pPr lvl="1" eaLnBrk="1" hangingPunct="1"/>
            <a:r>
              <a:rPr lang="pt-BR" altLang="pt-BR" sz="2000" dirty="0"/>
              <a:t>Obter </a:t>
            </a:r>
            <a:r>
              <a:rPr lang="pt-BR" altLang="pt-BR" sz="2000" i="1" dirty="0"/>
              <a:t>top </a:t>
            </a:r>
            <a:r>
              <a:rPr lang="pt-BR" altLang="pt-BR" sz="2000" i="1" dirty="0" err="1"/>
              <a:t>of</a:t>
            </a:r>
            <a:r>
              <a:rPr lang="pt-BR" altLang="pt-BR" sz="2000" i="1" dirty="0"/>
              <a:t> mind</a:t>
            </a:r>
            <a:r>
              <a:rPr lang="pt-BR" altLang="pt-BR" sz="2000" dirty="0"/>
              <a:t> da marca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9759F6A-4D69-43EC-8B58-E771F713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181B95-8821-4C80-82B6-E84B64CFAABD}"/>
              </a:ext>
            </a:extLst>
          </p:cNvPr>
          <p:cNvSpPr txBox="1"/>
          <p:nvPr/>
        </p:nvSpPr>
        <p:spPr>
          <a:xfrm>
            <a:off x="5049035" y="1007121"/>
            <a:ext cx="3510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OBJETIVOS DE</a:t>
            </a:r>
          </a:p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COMUNICAÇÃO</a:t>
            </a:r>
          </a:p>
        </p:txBody>
      </p:sp>
      <p:pic>
        <p:nvPicPr>
          <p:cNvPr id="3074" name="Picture 2" descr="Resultado de imagem para top of mind">
            <a:extLst>
              <a:ext uri="{FF2B5EF4-FFF2-40B4-BE49-F238E27FC236}">
                <a16:creationId xmlns:a16="http://schemas.microsoft.com/office/drawing/2014/main" id="{3E92AE33-461D-43FC-935F-0AF7CE2A3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26" y="1777409"/>
            <a:ext cx="3303181" cy="330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706BFFB-68EB-47ED-B9FB-551AB83CA3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 lIns="92075" tIns="46038" rIns="92075" bIns="46038">
            <a:normAutofit/>
          </a:bodyPr>
          <a:lstStyle/>
          <a:p>
            <a:pPr lvl="1" eaLnBrk="1" hangingPunct="1"/>
            <a:r>
              <a:rPr lang="pt-BR" altLang="pt-BR" dirty="0"/>
              <a:t>Aproximar a marca ... do consumidor permitindo o seu reconhecimento como uma marca “simpática e próxima deles” </a:t>
            </a:r>
          </a:p>
          <a:p>
            <a:pPr lvl="1" eaLnBrk="1" hangingPunct="1"/>
            <a:endParaRPr lang="pt-BR" altLang="pt-BR" dirty="0"/>
          </a:p>
          <a:p>
            <a:pPr lvl="1" eaLnBrk="1" hangingPunct="1"/>
            <a:r>
              <a:rPr lang="pt-BR" altLang="pt-BR" dirty="0"/>
              <a:t>Eliminar “ranços” de imagem</a:t>
            </a:r>
          </a:p>
          <a:p>
            <a:pPr lvl="1" eaLnBrk="1" hangingPunct="1"/>
            <a:endParaRPr lang="pt-BR" altLang="pt-BR" dirty="0"/>
          </a:p>
          <a:p>
            <a:pPr lvl="1" eaLnBrk="1" hangingPunct="1"/>
            <a:r>
              <a:rPr lang="pt-BR" altLang="pt-BR" dirty="0"/>
              <a:t>Aproximar-se do público  jovem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FE880D-7EC2-44D3-BA13-5AB0210A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E5D67AF-059A-4886-B698-EDB904414AAD}"/>
              </a:ext>
            </a:extLst>
          </p:cNvPr>
          <p:cNvSpPr txBox="1"/>
          <p:nvPr/>
        </p:nvSpPr>
        <p:spPr>
          <a:xfrm>
            <a:off x="934235" y="1157041"/>
            <a:ext cx="35108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OBJETIVOS DE</a:t>
            </a:r>
          </a:p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COMUNICAÇÃO</a:t>
            </a:r>
          </a:p>
        </p:txBody>
      </p:sp>
      <p:pic>
        <p:nvPicPr>
          <p:cNvPr id="1026" name="Picture 2" descr="Resultado de imagem para brand closeness">
            <a:extLst>
              <a:ext uri="{FF2B5EF4-FFF2-40B4-BE49-F238E27FC236}">
                <a16:creationId xmlns:a16="http://schemas.microsoft.com/office/drawing/2014/main" id="{4AB64A37-8D60-4BB3-979D-D5479BA85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4" y="3078759"/>
            <a:ext cx="4972855" cy="19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58D0498-32CD-4BDA-A3AB-771F22B4F89D}"/>
              </a:ext>
            </a:extLst>
          </p:cNvPr>
          <p:cNvSpPr txBox="1">
            <a:spLocks noChangeArrowheads="1"/>
          </p:cNvSpPr>
          <p:nvPr/>
        </p:nvSpPr>
        <p:spPr>
          <a:xfrm>
            <a:off x="481013" y="1769527"/>
            <a:ext cx="5324475" cy="5086885"/>
          </a:xfr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pt-BR" sz="1800" dirty="0"/>
              <a:t>Conjunto de dados </a:t>
            </a:r>
            <a:r>
              <a:rPr lang="en-US" altLang="pt-BR" sz="1800" dirty="0" err="1"/>
              <a:t>fornecidos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pelo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anunciante</a:t>
            </a:r>
            <a:r>
              <a:rPr lang="en-US" altLang="pt-BR" sz="1800" dirty="0"/>
              <a:t> (</a:t>
            </a:r>
            <a:r>
              <a:rPr lang="en-US" altLang="pt-BR" sz="1800" dirty="0" err="1"/>
              <a:t>cada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vez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mais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construído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em</a:t>
            </a:r>
            <a:r>
              <a:rPr lang="en-US" altLang="pt-BR" sz="1800" dirty="0"/>
              <a:t> conjunto) para </a:t>
            </a:r>
            <a:r>
              <a:rPr lang="en-US" altLang="pt-BR" sz="1800" dirty="0" err="1"/>
              <a:t>orientar</a:t>
            </a:r>
            <a:r>
              <a:rPr lang="en-US" altLang="pt-BR" sz="1800" dirty="0"/>
              <a:t> a </a:t>
            </a:r>
            <a:r>
              <a:rPr lang="en-US" altLang="pt-BR" sz="1800" dirty="0" err="1"/>
              <a:t>agência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na</a:t>
            </a:r>
            <a:r>
              <a:rPr lang="en-US" altLang="pt-BR" sz="1800" dirty="0"/>
              <a:t> </a:t>
            </a:r>
            <a:r>
              <a:rPr lang="en-US" altLang="pt-BR" sz="1800" dirty="0" err="1"/>
              <a:t>elaboração</a:t>
            </a:r>
            <a:r>
              <a:rPr lang="en-US" altLang="pt-BR" sz="1800" dirty="0"/>
              <a:t> de um </a:t>
            </a:r>
            <a:r>
              <a:rPr lang="en-US" altLang="pt-BR" sz="1800" dirty="0" err="1"/>
              <a:t>trabalho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comunicação</a:t>
            </a:r>
            <a:endParaRPr lang="en-US" altLang="pt-BR" sz="1800" dirty="0"/>
          </a:p>
          <a:p>
            <a:endParaRPr lang="en-US" altLang="pt-BR" sz="1800" dirty="0"/>
          </a:p>
          <a:p>
            <a:r>
              <a:rPr lang="pt-BR" altLang="pt-BR" sz="1800" dirty="0"/>
              <a:t>Deve ser resumido, mas preciso e completo</a:t>
            </a:r>
            <a:br>
              <a:rPr lang="pt-BR" altLang="pt-BR" sz="1800" dirty="0"/>
            </a:br>
            <a:r>
              <a:rPr lang="pt-BR" altLang="pt-BR" sz="1800" dirty="0"/>
              <a:t/>
            </a:r>
            <a:br>
              <a:rPr lang="pt-BR" altLang="pt-BR" sz="1800" dirty="0"/>
            </a:br>
            <a:endParaRPr lang="pt-BR" altLang="pt-BR" sz="1800" dirty="0"/>
          </a:p>
          <a:p>
            <a:r>
              <a:rPr lang="pt-BR" altLang="pt-BR" sz="1800" dirty="0"/>
              <a:t>Deve ser aprovado por quem tenha poderes</a:t>
            </a:r>
          </a:p>
          <a:p>
            <a:endParaRPr lang="pt-BR" altLang="pt-BR" sz="1800" dirty="0"/>
          </a:p>
          <a:p>
            <a:r>
              <a:rPr lang="pt-BR" altLang="pt-BR" sz="1800" dirty="0"/>
              <a:t>Público-alvo, objetivos, investimento...</a:t>
            </a:r>
          </a:p>
          <a:p>
            <a:endParaRPr lang="pt-BR" altLang="pt-BR" sz="1800" dirty="0"/>
          </a:p>
          <a:p>
            <a:endParaRPr lang="en-US" altLang="pt-BR" sz="1800" dirty="0"/>
          </a:p>
        </p:txBody>
      </p:sp>
      <p:pic>
        <p:nvPicPr>
          <p:cNvPr id="4" name="Picture 2" descr="Resultado de imagem para briefing">
            <a:extLst>
              <a:ext uri="{FF2B5EF4-FFF2-40B4-BE49-F238E27FC236}">
                <a16:creationId xmlns:a16="http://schemas.microsoft.com/office/drawing/2014/main" id="{B1D62A14-E338-4FA2-AFFC-B0CC02B77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r="20906" b="-1"/>
          <a:stretch/>
        </p:blipFill>
        <p:spPr bwMode="auto">
          <a:xfrm>
            <a:off x="5966355" y="1"/>
            <a:ext cx="6225645" cy="6856412"/>
          </a:xfrm>
          <a:custGeom>
            <a:avLst/>
            <a:gdLst>
              <a:gd name="connsiteX0" fmla="*/ 13187 w 5620032"/>
              <a:gd name="connsiteY0" fmla="*/ 0 h 6856412"/>
              <a:gd name="connsiteX1" fmla="*/ 5620032 w 5620032"/>
              <a:gd name="connsiteY1" fmla="*/ 0 h 6856412"/>
              <a:gd name="connsiteX2" fmla="*/ 5620032 w 5620032"/>
              <a:gd name="connsiteY2" fmla="*/ 6856412 h 6856412"/>
              <a:gd name="connsiteX3" fmla="*/ 0 w 5620032"/>
              <a:gd name="connsiteY3" fmla="*/ 6856412 h 6856412"/>
              <a:gd name="connsiteX4" fmla="*/ 64318 w 5620032"/>
              <a:gd name="connsiteY4" fmla="*/ 6298274 h 6856412"/>
              <a:gd name="connsiteX5" fmla="*/ 97152 w 5620032"/>
              <a:gd name="connsiteY5" fmla="*/ 2276000 h 6856412"/>
              <a:gd name="connsiteX6" fmla="*/ 6154 w 5620032"/>
              <a:gd name="connsiteY6" fmla="*/ 541737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0989A7A-34FA-4ED3-94D5-1BCDD525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F7278-3DB4-45B5-865A-E5D576E3E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CB1EC7A-A2F3-46BE-9737-61694F0C4414}"/>
              </a:ext>
            </a:extLst>
          </p:cNvPr>
          <p:cNvSpPr txBox="1"/>
          <p:nvPr/>
        </p:nvSpPr>
        <p:spPr>
          <a:xfrm>
            <a:off x="163697" y="970271"/>
            <a:ext cx="23134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rgbClr val="C92734"/>
                </a:solidFill>
                <a:latin typeface="Impact" panose="020B0806030902050204" pitchFamily="34" charset="0"/>
              </a:rPr>
              <a:t>BRIEFING</a:t>
            </a:r>
          </a:p>
        </p:txBody>
      </p:sp>
    </p:spTree>
    <p:extLst>
      <p:ext uri="{BB962C8B-B14F-4D97-AF65-F5344CB8AC3E}">
        <p14:creationId xmlns:p14="http://schemas.microsoft.com/office/powerpoint/2010/main" val="27488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79577" y="260649"/>
            <a:ext cx="372640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PERGUNTAS DO </a:t>
            </a:r>
          </a:p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PLANEJAMENTO</a:t>
            </a:r>
          </a:p>
          <a:p>
            <a:r>
              <a:rPr lang="pt-BR" sz="3300" b="1" spc="600" dirty="0">
                <a:solidFill>
                  <a:srgbClr val="FFC000"/>
                </a:solidFill>
                <a:latin typeface="Impact" panose="020B0806030902050204" pitchFamily="34" charset="0"/>
              </a:rPr>
              <a:t>NA AGÊNCIA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67609" y="2228965"/>
            <a:ext cx="16175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dirty="0">
                <a:solidFill>
                  <a:schemeClr val="bg1">
                    <a:lumMod val="50000"/>
                  </a:schemeClr>
                </a:solidFill>
              </a:rPr>
              <a:t>(MARTINS, 2004)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07285" y="2704180"/>
            <a:ext cx="3802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Onde queremos ir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Quem são os concorrentes principais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Qual é a nossa estratégia de comunicação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Qual é a estratégia do concorrente 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Quem é o target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 target é quem decide a compra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Quanto ele paga por um produto</a:t>
            </a:r>
          </a:p>
          <a:p>
            <a:pPr>
              <a:buClr>
                <a:srgbClr val="FFC000"/>
              </a:buClr>
            </a:pP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613780" y="2748227"/>
            <a:ext cx="3802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 que o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</a:rPr>
              <a:t>target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 espera de um segmento e do nosso produto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Qual imagem ele tem do nosso produto ou marca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Que imagem ele tem do produto concorrente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Qual a mensagem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Quais os meios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Quanto vai custar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Por quanto tempo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Como será distribuída a verba durante esse tempo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Como vamos checar a eficácia</a:t>
            </a:r>
          </a:p>
        </p:txBody>
      </p:sp>
      <p:pic>
        <p:nvPicPr>
          <p:cNvPr id="1026" name="Picture 2" descr="http://pt.hdyo.org/assets/ask-question-2-fb180173e13f21ad6ae73ba29b08cd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00" y="260649"/>
            <a:ext cx="248427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EF58777-1DEE-42DC-84F6-F1F43571CD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" y="-285318"/>
            <a:ext cx="12192000" cy="742249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8897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Resultado de imagem para a arte do planejamento jon steel">
            <a:extLst>
              <a:ext uri="{FF2B5EF4-FFF2-40B4-BE49-F238E27FC236}">
                <a16:creationId xmlns:a16="http://schemas.microsoft.com/office/drawing/2014/main" id="{90244E4C-8BC3-4CA3-AEC3-94845A2CC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r="785"/>
          <a:stretch/>
        </p:blipFill>
        <p:spPr bwMode="auto">
          <a:xfrm>
            <a:off x="3933980" y="1123527"/>
            <a:ext cx="3112582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Resultado de imagem para jon steel">
            <a:extLst>
              <a:ext uri="{FF2B5EF4-FFF2-40B4-BE49-F238E27FC236}">
                <a16:creationId xmlns:a16="http://schemas.microsoft.com/office/drawing/2014/main" id="{FAB64139-0801-420A-939D-71FB5B3C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2" y="1867806"/>
            <a:ext cx="3185752" cy="197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AD6A144-21F3-4CFE-8233-F7A8DA41A01F}"/>
              </a:ext>
            </a:extLst>
          </p:cNvPr>
          <p:cNvSpPr/>
          <p:nvPr/>
        </p:nvSpPr>
        <p:spPr>
          <a:xfrm>
            <a:off x="182380" y="3908020"/>
            <a:ext cx="3491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 err="1">
                <a:solidFill>
                  <a:schemeClr val="accent6"/>
                </a:solidFill>
                <a:latin typeface="Arial" panose="020B0604020202020204" pitchFamily="34" charset="0"/>
              </a:rPr>
              <a:t>Group</a:t>
            </a:r>
            <a:r>
              <a:rPr lang="pt-BR" b="1" dirty="0">
                <a:solidFill>
                  <a:schemeClr val="accent6"/>
                </a:solidFill>
                <a:latin typeface="Arial" panose="020B0604020202020204" pitchFamily="34" charset="0"/>
              </a:rPr>
              <a:t> Planning </a:t>
            </a:r>
            <a:r>
              <a:rPr lang="pt-BR" b="1" dirty="0" err="1">
                <a:solidFill>
                  <a:schemeClr val="accent6"/>
                </a:solidFill>
                <a:latin typeface="Arial" panose="020B0604020202020204" pitchFamily="34" charset="0"/>
              </a:rPr>
              <a:t>Director</a:t>
            </a:r>
            <a:endParaRPr lang="pt-BR" b="1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fontAlgn="base"/>
            <a:r>
              <a:rPr lang="pt-BR" b="1" dirty="0">
                <a:solidFill>
                  <a:schemeClr val="tx2"/>
                </a:solidFill>
                <a:latin typeface="inheri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WPP</a:t>
            </a:r>
            <a:r>
              <a:rPr lang="pt-BR" b="1" dirty="0">
                <a:solidFill>
                  <a:schemeClr val="tx2"/>
                </a:solidFill>
                <a:latin typeface="inherit"/>
              </a:rPr>
              <a:t> (2002 – 2018)  </a:t>
            </a:r>
            <a:endParaRPr lang="pt-BR" b="1" i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1E622A7-A22E-4882-B68C-AC839AF4FAD5}"/>
              </a:ext>
            </a:extLst>
          </p:cNvPr>
          <p:cNvSpPr/>
          <p:nvPr/>
        </p:nvSpPr>
        <p:spPr>
          <a:xfrm>
            <a:off x="7421104" y="748956"/>
            <a:ext cx="441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“Planejamento é a área que traz o consumidor para o processo de desenvolvimento da publicidade. </a:t>
            </a:r>
          </a:p>
          <a:p>
            <a:pPr algn="ctr"/>
            <a:endParaRPr lang="pt-BR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ser realmente eficaz, a propaganda tem de ser </a:t>
            </a:r>
            <a:r>
              <a:rPr lang="pt-BR" sz="3000" b="1" dirty="0">
                <a:solidFill>
                  <a:srgbClr val="839831"/>
                </a:solidFill>
              </a:rPr>
              <a:t>diferenciada</a:t>
            </a: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 </a:t>
            </a:r>
            <a:r>
              <a:rPr lang="pt-BR" sz="3000" b="1" dirty="0">
                <a:solidFill>
                  <a:srgbClr val="839831"/>
                </a:solidFill>
              </a:rPr>
              <a:t>relevante</a:t>
            </a:r>
            <a:r>
              <a:rPr lang="pt-BR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 o planejamento ajuda nas duas coisas.” 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val 299">
            <a:extLst>
              <a:ext uri="{FF2B5EF4-FFF2-40B4-BE49-F238E27FC236}">
                <a16:creationId xmlns:a16="http://schemas.microsoft.com/office/drawing/2014/main" id="{802AB9F7-B170-445E-8720-75BF99B33140}"/>
              </a:ext>
            </a:extLst>
          </p:cNvPr>
          <p:cNvSpPr>
            <a:spLocks noChangeAspect="1"/>
          </p:cNvSpPr>
          <p:nvPr/>
        </p:nvSpPr>
        <p:spPr>
          <a:xfrm>
            <a:off x="4476000" y="2198059"/>
            <a:ext cx="3240001" cy="32400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19">
            <a:extLst>
              <a:ext uri="{FF2B5EF4-FFF2-40B4-BE49-F238E27FC236}">
                <a16:creationId xmlns:a16="http://schemas.microsoft.com/office/drawing/2014/main" id="{BDBB08CC-E1D2-41DE-B4B0-0E69105C3B86}"/>
              </a:ext>
            </a:extLst>
          </p:cNvPr>
          <p:cNvGrpSpPr/>
          <p:nvPr/>
        </p:nvGrpSpPr>
        <p:grpSpPr>
          <a:xfrm>
            <a:off x="5794375" y="1325704"/>
            <a:ext cx="603250" cy="0"/>
            <a:chOff x="7150100" y="3662052"/>
            <a:chExt cx="603250" cy="0"/>
          </a:xfrm>
        </p:grpSpPr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EC59DB48-CFCE-492C-A10C-B4CB798E8A34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62887699-D7FB-4357-A522-8AFCA6362F20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77ADD487-3CB4-4F9A-BFF4-6EECC7251A36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1" name="TextBox 320">
            <a:extLst>
              <a:ext uri="{FF2B5EF4-FFF2-40B4-BE49-F238E27FC236}">
                <a16:creationId xmlns:a16="http://schemas.microsoft.com/office/drawing/2014/main" id="{C721A6FA-6E4F-4954-9990-1BD8BF193FF8}"/>
              </a:ext>
            </a:extLst>
          </p:cNvPr>
          <p:cNvSpPr txBox="1"/>
          <p:nvPr/>
        </p:nvSpPr>
        <p:spPr>
          <a:xfrm>
            <a:off x="1277258" y="400392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Muli"/>
              </a:rPr>
              <a:t>O </a:t>
            </a:r>
            <a:r>
              <a:rPr lang="en-US" sz="4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Muli"/>
              </a:rPr>
              <a:t>processo</a:t>
            </a:r>
            <a:r>
              <a:rPr lang="en-US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Muli"/>
              </a:rPr>
              <a:t> </a:t>
            </a:r>
            <a:r>
              <a:rPr lang="en-US" sz="4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Muli"/>
              </a:rPr>
              <a:t>administrativo</a:t>
            </a:r>
            <a:endParaRPr lang="en-US" sz="4400" b="1" dirty="0">
              <a:solidFill>
                <a:prstClr val="black">
                  <a:lumMod val="75000"/>
                  <a:lumOff val="25000"/>
                </a:prstClr>
              </a:solidFill>
              <a:latin typeface="Muli"/>
            </a:endParaRPr>
          </a:p>
        </p:txBody>
      </p:sp>
      <p:grpSp>
        <p:nvGrpSpPr>
          <p:cNvPr id="5" name="Group 317">
            <a:extLst>
              <a:ext uri="{FF2B5EF4-FFF2-40B4-BE49-F238E27FC236}">
                <a16:creationId xmlns:a16="http://schemas.microsoft.com/office/drawing/2014/main" id="{7AA964B8-F511-432A-B7F9-F81C24341A87}"/>
              </a:ext>
            </a:extLst>
          </p:cNvPr>
          <p:cNvGrpSpPr/>
          <p:nvPr/>
        </p:nvGrpSpPr>
        <p:grpSpPr>
          <a:xfrm>
            <a:off x="8628865" y="2077385"/>
            <a:ext cx="2865898" cy="840803"/>
            <a:chOff x="8677184" y="2495480"/>
            <a:chExt cx="2865898" cy="840803"/>
          </a:xfrm>
        </p:grpSpPr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45B0D5DE-2332-4E3E-A5D7-7EDA38B25AE2}"/>
                </a:ext>
              </a:extLst>
            </p:cNvPr>
            <p:cNvSpPr txBox="1"/>
            <p:nvPr/>
          </p:nvSpPr>
          <p:spPr>
            <a:xfrm>
              <a:off x="8677184" y="2495480"/>
              <a:ext cx="2315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uli"/>
                </a:rPr>
                <a:t>PLANEJAMENTO</a:t>
              </a: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6BD0E4A7-7702-4281-83B4-E385B3A8D1DE}"/>
                </a:ext>
              </a:extLst>
            </p:cNvPr>
            <p:cNvSpPr txBox="1"/>
            <p:nvPr/>
          </p:nvSpPr>
          <p:spPr>
            <a:xfrm>
              <a:off x="8677184" y="2821334"/>
              <a:ext cx="2865898" cy="514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Processo de definir objetivos e definir as maneiras de alcançá-los.</a:t>
              </a:r>
            </a:p>
          </p:txBody>
        </p:sp>
      </p:grpSp>
      <p:grpSp>
        <p:nvGrpSpPr>
          <p:cNvPr id="96" name="Group 316">
            <a:extLst>
              <a:ext uri="{FF2B5EF4-FFF2-40B4-BE49-F238E27FC236}">
                <a16:creationId xmlns:a16="http://schemas.microsoft.com/office/drawing/2014/main" id="{F4E2083E-866D-4216-AA50-190423F4E3AF}"/>
              </a:ext>
            </a:extLst>
          </p:cNvPr>
          <p:cNvGrpSpPr/>
          <p:nvPr/>
        </p:nvGrpSpPr>
        <p:grpSpPr>
          <a:xfrm>
            <a:off x="8628865" y="4277653"/>
            <a:ext cx="2865898" cy="1505601"/>
            <a:chOff x="8677184" y="4557198"/>
            <a:chExt cx="2865898" cy="1505601"/>
          </a:xfrm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45410FC0-56A4-42FB-8EFA-E06C7F7C2528}"/>
                </a:ext>
              </a:extLst>
            </p:cNvPr>
            <p:cNvSpPr txBox="1"/>
            <p:nvPr/>
          </p:nvSpPr>
          <p:spPr>
            <a:xfrm>
              <a:off x="8677184" y="4557198"/>
              <a:ext cx="2315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uli"/>
                </a:rPr>
                <a:t>ORGANIZAÇÃO</a:t>
              </a: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08DF0AD7-6D03-4626-A2B1-F42E34E43EA4}"/>
                </a:ext>
              </a:extLst>
            </p:cNvPr>
            <p:cNvSpPr txBox="1"/>
            <p:nvPr/>
          </p:nvSpPr>
          <p:spPr>
            <a:xfrm>
              <a:off x="8677184" y="4883052"/>
              <a:ext cx="2865898" cy="1179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Processo de definir o trabalho a ser realizado e as responsabilidades pela realização; é também o processo de distribuir os recursos disponíveis segundo algum critério.</a:t>
              </a:r>
            </a:p>
          </p:txBody>
        </p:sp>
      </p:grpSp>
      <p:grpSp>
        <p:nvGrpSpPr>
          <p:cNvPr id="97" name="Group 343">
            <a:extLst>
              <a:ext uri="{FF2B5EF4-FFF2-40B4-BE49-F238E27FC236}">
                <a16:creationId xmlns:a16="http://schemas.microsoft.com/office/drawing/2014/main" id="{F3399BF5-B702-45D6-88CB-B96F4AF5965F}"/>
              </a:ext>
            </a:extLst>
          </p:cNvPr>
          <p:cNvGrpSpPr/>
          <p:nvPr/>
        </p:nvGrpSpPr>
        <p:grpSpPr>
          <a:xfrm>
            <a:off x="697238" y="2077385"/>
            <a:ext cx="2865898" cy="1062402"/>
            <a:chOff x="697238" y="2495480"/>
            <a:chExt cx="2865898" cy="1062402"/>
          </a:xfrm>
        </p:grpSpPr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0D02D7CE-45BE-449B-A03C-C689CF5498A6}"/>
                </a:ext>
              </a:extLst>
            </p:cNvPr>
            <p:cNvSpPr txBox="1"/>
            <p:nvPr/>
          </p:nvSpPr>
          <p:spPr>
            <a:xfrm>
              <a:off x="1247878" y="2495480"/>
              <a:ext cx="2315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uli"/>
                </a:rPr>
                <a:t>CONTROLE</a:t>
              </a:r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E9C14DEB-1CA2-4A67-8DA8-89192CB98A17}"/>
                </a:ext>
              </a:extLst>
            </p:cNvPr>
            <p:cNvSpPr txBox="1"/>
            <p:nvPr/>
          </p:nvSpPr>
          <p:spPr>
            <a:xfrm>
              <a:off x="697238" y="2821334"/>
              <a:ext cx="2865898" cy="736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Processo de assegurar a realização dos objetivos e de identificar a necessidade de modificá-los.  </a:t>
              </a:r>
            </a:p>
          </p:txBody>
        </p:sp>
      </p:grpSp>
      <p:grpSp>
        <p:nvGrpSpPr>
          <p:cNvPr id="98" name="Group 344">
            <a:extLst>
              <a:ext uri="{FF2B5EF4-FFF2-40B4-BE49-F238E27FC236}">
                <a16:creationId xmlns:a16="http://schemas.microsoft.com/office/drawing/2014/main" id="{41E82FF9-956F-4712-8883-3239B70A2DCB}"/>
              </a:ext>
            </a:extLst>
          </p:cNvPr>
          <p:cNvGrpSpPr/>
          <p:nvPr/>
        </p:nvGrpSpPr>
        <p:grpSpPr>
          <a:xfrm>
            <a:off x="697238" y="4277653"/>
            <a:ext cx="2865898" cy="1747782"/>
            <a:chOff x="697238" y="4557198"/>
            <a:chExt cx="2865898" cy="1747782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301E6317-6777-41EF-8441-C1B81C8D204E}"/>
                </a:ext>
              </a:extLst>
            </p:cNvPr>
            <p:cNvSpPr txBox="1"/>
            <p:nvPr/>
          </p:nvSpPr>
          <p:spPr>
            <a:xfrm>
              <a:off x="1247878" y="4557198"/>
              <a:ext cx="23152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uli"/>
                </a:rPr>
                <a:t>DIREÇÃO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8D1C44CE-2C1A-4584-918E-2AD7656BEEAD}"/>
                </a:ext>
              </a:extLst>
            </p:cNvPr>
            <p:cNvSpPr txBox="1"/>
            <p:nvPr/>
          </p:nvSpPr>
          <p:spPr>
            <a:xfrm>
              <a:off x="697238" y="4883052"/>
              <a:ext cx="2865898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Processo de realizar atividades e utilizar recursos para atingir objetivos. O processo de execução envolve outros processos, especialmente o processo de direção, para acionar os recursos que realizam as atividades e os objetivos.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329" name="Grupo 328"/>
          <p:cNvGrpSpPr/>
          <p:nvPr/>
        </p:nvGrpSpPr>
        <p:grpSpPr>
          <a:xfrm>
            <a:off x="7827824" y="2052842"/>
            <a:ext cx="720000" cy="769441"/>
            <a:chOff x="7827824" y="2052842"/>
            <a:chExt cx="720000" cy="769441"/>
          </a:xfrm>
        </p:grpSpPr>
        <p:sp>
          <p:nvSpPr>
            <p:cNvPr id="325" name="Elipse 324"/>
            <p:cNvSpPr>
              <a:spLocks noChangeAspect="1"/>
            </p:cNvSpPr>
            <p:nvPr/>
          </p:nvSpPr>
          <p:spPr>
            <a:xfrm>
              <a:off x="7827824" y="207756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28" name="Retângulo 327"/>
            <p:cNvSpPr/>
            <p:nvPr/>
          </p:nvSpPr>
          <p:spPr>
            <a:xfrm>
              <a:off x="7938397" y="2052842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uli"/>
                </a:rPr>
                <a:t>1</a:t>
              </a:r>
              <a:endParaRPr lang="pt-BR" dirty="0"/>
            </a:p>
          </p:txBody>
        </p:sp>
      </p:grpSp>
      <p:grpSp>
        <p:nvGrpSpPr>
          <p:cNvPr id="332" name="Grupo 331"/>
          <p:cNvGrpSpPr/>
          <p:nvPr/>
        </p:nvGrpSpPr>
        <p:grpSpPr>
          <a:xfrm>
            <a:off x="7827824" y="4366545"/>
            <a:ext cx="720000" cy="769441"/>
            <a:chOff x="7827824" y="2052842"/>
            <a:chExt cx="720000" cy="769441"/>
          </a:xfrm>
        </p:grpSpPr>
        <p:sp>
          <p:nvSpPr>
            <p:cNvPr id="334" name="Elipse 333"/>
            <p:cNvSpPr>
              <a:spLocks noChangeAspect="1"/>
            </p:cNvSpPr>
            <p:nvPr/>
          </p:nvSpPr>
          <p:spPr>
            <a:xfrm>
              <a:off x="7827824" y="207756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43" name="Retângulo 342"/>
            <p:cNvSpPr/>
            <p:nvPr/>
          </p:nvSpPr>
          <p:spPr>
            <a:xfrm>
              <a:off x="7938397" y="2052842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uli"/>
                </a:rPr>
                <a:t>2</a:t>
              </a:r>
              <a:endParaRPr lang="pt-BR" dirty="0"/>
            </a:p>
          </p:txBody>
        </p:sp>
      </p:grpSp>
      <p:grpSp>
        <p:nvGrpSpPr>
          <p:cNvPr id="344" name="Grupo 343"/>
          <p:cNvGrpSpPr/>
          <p:nvPr/>
        </p:nvGrpSpPr>
        <p:grpSpPr>
          <a:xfrm>
            <a:off x="3726880" y="4366545"/>
            <a:ext cx="720000" cy="769441"/>
            <a:chOff x="7827824" y="2052842"/>
            <a:chExt cx="720000" cy="769441"/>
          </a:xfrm>
        </p:grpSpPr>
        <p:sp>
          <p:nvSpPr>
            <p:cNvPr id="345" name="Elipse 344"/>
            <p:cNvSpPr>
              <a:spLocks noChangeAspect="1"/>
            </p:cNvSpPr>
            <p:nvPr/>
          </p:nvSpPr>
          <p:spPr>
            <a:xfrm>
              <a:off x="7827824" y="207756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46" name="Retângulo 345"/>
            <p:cNvSpPr/>
            <p:nvPr/>
          </p:nvSpPr>
          <p:spPr>
            <a:xfrm>
              <a:off x="7938397" y="2052842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uli"/>
                </a:rPr>
                <a:t>3</a:t>
              </a:r>
              <a:endParaRPr lang="pt-BR" dirty="0"/>
            </a:p>
          </p:txBody>
        </p:sp>
      </p:grpSp>
      <p:grpSp>
        <p:nvGrpSpPr>
          <p:cNvPr id="347" name="Grupo 346"/>
          <p:cNvGrpSpPr/>
          <p:nvPr/>
        </p:nvGrpSpPr>
        <p:grpSpPr>
          <a:xfrm>
            <a:off x="3726880" y="2052842"/>
            <a:ext cx="720000" cy="769441"/>
            <a:chOff x="7827824" y="2052842"/>
            <a:chExt cx="720000" cy="769441"/>
          </a:xfrm>
        </p:grpSpPr>
        <p:sp>
          <p:nvSpPr>
            <p:cNvPr id="348" name="Elipse 347"/>
            <p:cNvSpPr>
              <a:spLocks noChangeAspect="1"/>
            </p:cNvSpPr>
            <p:nvPr/>
          </p:nvSpPr>
          <p:spPr>
            <a:xfrm>
              <a:off x="7827824" y="2077562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49" name="Retângulo 348"/>
            <p:cNvSpPr/>
            <p:nvPr/>
          </p:nvSpPr>
          <p:spPr>
            <a:xfrm>
              <a:off x="7938397" y="2052842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uli"/>
                </a:rPr>
                <a:t>4</a:t>
              </a:r>
              <a:endParaRPr lang="pt-BR" dirty="0"/>
            </a:p>
          </p:txBody>
        </p:sp>
      </p:grpSp>
      <p:sp>
        <p:nvSpPr>
          <p:cNvPr id="3" name="Retângulo 2"/>
          <p:cNvSpPr/>
          <p:nvPr/>
        </p:nvSpPr>
        <p:spPr>
          <a:xfrm>
            <a:off x="4926909" y="3261990"/>
            <a:ext cx="24080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uli"/>
              </a:rPr>
              <a:t>PODC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E30EF96-037C-4500-A328-60B0770B4C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cxnSp>
        <p:nvCxnSpPr>
          <p:cNvPr id="33796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Imagem relacionada">
            <a:extLst>
              <a:ext uri="{FF2B5EF4-FFF2-40B4-BE49-F238E27FC236}">
                <a16:creationId xmlns:a16="http://schemas.microsoft.com/office/drawing/2014/main" id="{A4ABBCBB-44E8-4E96-BC5B-AA9B194EC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860" y="1123527"/>
            <a:ext cx="611933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A146E59-0C47-4C6B-88B0-B7CC41054622}"/>
              </a:ext>
            </a:extLst>
          </p:cNvPr>
          <p:cNvSpPr/>
          <p:nvPr/>
        </p:nvSpPr>
        <p:spPr>
          <a:xfrm>
            <a:off x="159488" y="1570814"/>
            <a:ext cx="3476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5493"/>
                </a:solidFill>
              </a:rPr>
              <a:t>1) humilde</a:t>
            </a:r>
            <a:endParaRPr lang="en-US" sz="2800" b="1" dirty="0">
              <a:solidFill>
                <a:srgbClr val="005493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4D65DC-6404-406D-BAE2-6DB4417DADBB}"/>
              </a:ext>
            </a:extLst>
          </p:cNvPr>
          <p:cNvSpPr/>
          <p:nvPr/>
        </p:nvSpPr>
        <p:spPr>
          <a:xfrm>
            <a:off x="159487" y="2214121"/>
            <a:ext cx="34768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trabalho de um planejador é fornecer às principais mentes decisórias (agência e cliente), todas as informações que possam precisar para tomar uma decisão inteligente.</a:t>
            </a:r>
          </a:p>
          <a:p>
            <a:pPr algn="ctr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</a:t>
            </a:r>
            <a:r>
              <a:rPr lang="pt-BR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planner</a:t>
            </a: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não é dono da ideia.</a:t>
            </a:r>
          </a:p>
        </p:txBody>
      </p:sp>
    </p:spTree>
    <p:extLst>
      <p:ext uri="{BB962C8B-B14F-4D97-AF65-F5344CB8AC3E}">
        <p14:creationId xmlns:p14="http://schemas.microsoft.com/office/powerpoint/2010/main" val="10855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8D5543A-B165-4BCC-9178-A65D794C96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cxnSp>
        <p:nvCxnSpPr>
          <p:cNvPr id="33796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8A146E59-0C47-4C6B-88B0-B7CC41054622}"/>
              </a:ext>
            </a:extLst>
          </p:cNvPr>
          <p:cNvSpPr/>
          <p:nvPr/>
        </p:nvSpPr>
        <p:spPr>
          <a:xfrm>
            <a:off x="159488" y="1570814"/>
            <a:ext cx="3476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5493"/>
                </a:solidFill>
              </a:rPr>
              <a:t>2) escuta ativa</a:t>
            </a:r>
            <a:endParaRPr lang="en-US" sz="2800" b="1" dirty="0">
              <a:solidFill>
                <a:srgbClr val="005493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4D65DC-6404-406D-BAE2-6DB4417DADBB}"/>
              </a:ext>
            </a:extLst>
          </p:cNvPr>
          <p:cNvSpPr/>
          <p:nvPr/>
        </p:nvSpPr>
        <p:spPr>
          <a:xfrm>
            <a:off x="159487" y="2214121"/>
            <a:ext cx="3476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segunda habilidade do planejador é passar mais tempo ouvindo do que falando. </a:t>
            </a:r>
          </a:p>
          <a:p>
            <a:pPr algn="ctr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Um bom ouvinte reconhece boas ideias.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4822" name="Picture 6" descr="Resultado de imagem para las cosas siguen igual en pais donde todos tienen">
            <a:extLst>
              <a:ext uri="{FF2B5EF4-FFF2-40B4-BE49-F238E27FC236}">
                <a16:creationId xmlns:a16="http://schemas.microsoft.com/office/drawing/2014/main" id="{152437C9-2975-4699-B699-1BF5A5078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8" b="19232"/>
          <a:stretch/>
        </p:blipFill>
        <p:spPr bwMode="auto">
          <a:xfrm>
            <a:off x="3840071" y="1674047"/>
            <a:ext cx="6838950" cy="2464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02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A948980-FB6B-4135-BBAC-11C9B4CE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cxnSp>
        <p:nvCxnSpPr>
          <p:cNvPr id="33796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8A146E59-0C47-4C6B-88B0-B7CC41054622}"/>
              </a:ext>
            </a:extLst>
          </p:cNvPr>
          <p:cNvSpPr/>
          <p:nvPr/>
        </p:nvSpPr>
        <p:spPr>
          <a:xfrm>
            <a:off x="159488" y="1570814"/>
            <a:ext cx="34768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5493"/>
                </a:solidFill>
              </a:rPr>
              <a:t>3) </a:t>
            </a:r>
            <a:r>
              <a:rPr lang="pt-BR" sz="2800" b="1" dirty="0" smtClean="0">
                <a:solidFill>
                  <a:srgbClr val="005493"/>
                </a:solidFill>
              </a:rPr>
              <a:t>Intérprete e mediador</a:t>
            </a:r>
            <a:endParaRPr lang="en-US" sz="2800" b="1" dirty="0">
              <a:solidFill>
                <a:srgbClr val="005493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4D65DC-6404-406D-BAE2-6DB4417DADBB}"/>
              </a:ext>
            </a:extLst>
          </p:cNvPr>
          <p:cNvSpPr/>
          <p:nvPr/>
        </p:nvSpPr>
        <p:spPr>
          <a:xfrm>
            <a:off x="130678" y="2808320"/>
            <a:ext cx="34768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Capacidade camaleônica para se relacionar com criação, clientes e consumidores.</a:t>
            </a:r>
          </a:p>
          <a:p>
            <a:pPr algn="ctr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Faz três “espécies alienígenas” se comunicarem entre si.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m 2" descr="Uma imagem contendo pessoa, interior, mantendo&#10;&#10;Descrição gerada automaticamente">
            <a:extLst>
              <a:ext uri="{FF2B5EF4-FFF2-40B4-BE49-F238E27FC236}">
                <a16:creationId xmlns:a16="http://schemas.microsoft.com/office/drawing/2014/main" id="{7648D99B-77E4-4166-990F-365C9D394BC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86" y="1570814"/>
            <a:ext cx="4946969" cy="371022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3BD38F8-0AD0-4913-933E-3B4816240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7" y="4860028"/>
            <a:ext cx="3476846" cy="16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3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A948980-FB6B-4135-BBAC-11C9B4CE1D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621"/>
            <a:ext cx="12192000" cy="7422490"/>
          </a:xfrm>
          <a:prstGeom prst="rect">
            <a:avLst/>
          </a:prstGeom>
        </p:spPr>
      </p:pic>
      <p:cxnSp>
        <p:nvCxnSpPr>
          <p:cNvPr id="33796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id="{8A146E59-0C47-4C6B-88B0-B7CC41054622}"/>
              </a:ext>
            </a:extLst>
          </p:cNvPr>
          <p:cNvSpPr/>
          <p:nvPr/>
        </p:nvSpPr>
        <p:spPr>
          <a:xfrm>
            <a:off x="159488" y="1570814"/>
            <a:ext cx="3476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5493"/>
                </a:solidFill>
              </a:rPr>
              <a:t>4) esquisito</a:t>
            </a:r>
            <a:endParaRPr lang="en-US" sz="2800" b="1" dirty="0">
              <a:solidFill>
                <a:srgbClr val="005493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84D65DC-6404-406D-BAE2-6DB4417DADBB}"/>
              </a:ext>
            </a:extLst>
          </p:cNvPr>
          <p:cNvSpPr/>
          <p:nvPr/>
        </p:nvSpPr>
        <p:spPr>
          <a:xfrm>
            <a:off x="159487" y="2214121"/>
            <a:ext cx="3476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Mistura eclética de formação e interesses.</a:t>
            </a:r>
          </a:p>
          <a:p>
            <a:pPr algn="ctr"/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Consegue pensar para além do lugar-comum.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842" name="Picture 2" descr="Resultado de imagem para im not weird meme im limited">
            <a:extLst>
              <a:ext uri="{FF2B5EF4-FFF2-40B4-BE49-F238E27FC236}">
                <a16:creationId xmlns:a16="http://schemas.microsoft.com/office/drawing/2014/main" id="{D8B29DD5-A150-4189-AFE1-A1B0F953E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5" b="22995"/>
          <a:stretch/>
        </p:blipFill>
        <p:spPr bwMode="auto">
          <a:xfrm>
            <a:off x="4095750" y="1666511"/>
            <a:ext cx="4000500" cy="3710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Imagem relacionada">
            <a:extLst>
              <a:ext uri="{FF2B5EF4-FFF2-40B4-BE49-F238E27FC236}">
                <a16:creationId xmlns:a16="http://schemas.microsoft.com/office/drawing/2014/main" id="{95E2B4DA-79AF-4D30-9BA6-F7533F543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r="22122"/>
          <a:stretch/>
        </p:blipFill>
        <p:spPr bwMode="auto">
          <a:xfrm>
            <a:off x="7374536" y="2176601"/>
            <a:ext cx="2479282" cy="249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158310" y="5702957"/>
            <a:ext cx="4831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0000"/>
                </a:solidFill>
              </a:rPr>
              <a:t>Formação </a:t>
            </a:r>
            <a:r>
              <a:rPr lang="pt-BR" sz="3000" b="1" dirty="0" err="1" smtClean="0">
                <a:solidFill>
                  <a:srgbClr val="FF0000"/>
                </a:solidFill>
              </a:rPr>
              <a:t>Antropotécnica</a:t>
            </a:r>
            <a:endParaRPr lang="pt-B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B737D9C-BBCB-4007-A16D-21C4C2A1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6" y="3978919"/>
            <a:ext cx="8344425" cy="14984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A6DADC-292C-45E9-9589-9E7E736C8E8D}"/>
              </a:ext>
            </a:extLst>
          </p:cNvPr>
          <p:cNvSpPr txBox="1"/>
          <p:nvPr/>
        </p:nvSpPr>
        <p:spPr>
          <a:xfrm>
            <a:off x="5656129" y="4092330"/>
            <a:ext cx="5208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pt-BR" alt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pt-BR" altLang="pt-BR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solução para enfrentar a mudança e o desafio é aumentar a criatividade</a:t>
            </a:r>
            <a:r>
              <a:rPr kumimoji="0" lang="pt-BR" alt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pt-BR" altLang="pt-B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656129" y="3305591"/>
            <a:ext cx="522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4400" b="1" i="1" dirty="0" smtClean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 </a:t>
            </a:r>
            <a:r>
              <a:rPr lang="pt-BR" altLang="pt-BR" sz="4400" b="1" i="1" dirty="0" err="1" smtClean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DeWitt</a:t>
            </a:r>
            <a:endParaRPr lang="en-US" sz="3600" b="1" dirty="0">
              <a:solidFill>
                <a:srgbClr val="516974"/>
              </a:solidFill>
            </a:endParaRPr>
          </a:p>
        </p:txBody>
      </p:sp>
      <p:pic>
        <p:nvPicPr>
          <p:cNvPr id="6" name="Espaço Reservado para Imagem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b="11340"/>
          <a:stretch>
            <a:fillRect/>
          </a:stretch>
        </p:blipFill>
        <p:spPr/>
      </p:pic>
      <p:sp>
        <p:nvSpPr>
          <p:cNvPr id="8" name="CaixaDeTexto 7"/>
          <p:cNvSpPr txBox="1"/>
          <p:nvPr/>
        </p:nvSpPr>
        <p:spPr>
          <a:xfrm>
            <a:off x="6378222" y="5724073"/>
            <a:ext cx="471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Fundador </a:t>
            </a:r>
            <a:r>
              <a:rPr lang="pt-BR" sz="1400" dirty="0" err="1" smtClean="0"/>
              <a:t>DeWitt</a:t>
            </a:r>
            <a:r>
              <a:rPr lang="pt-BR" sz="1400" dirty="0" smtClean="0"/>
              <a:t> Media. Faleceu em 2009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974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1" grpId="0"/>
      <p:bldP spid="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B737D9C-BBCB-4007-A16D-21C4C2A1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6" y="3978919"/>
            <a:ext cx="9513553" cy="14984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A6DADC-292C-45E9-9589-9E7E736C8E8D}"/>
              </a:ext>
            </a:extLst>
          </p:cNvPr>
          <p:cNvSpPr txBox="1"/>
          <p:nvPr/>
        </p:nvSpPr>
        <p:spPr>
          <a:xfrm>
            <a:off x="5656129" y="4092330"/>
            <a:ext cx="6117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pt-BR" alt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pt-BR" altLang="pt-BR" sz="2800" b="1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solução para o risco crescente é ter mais informação, capacidade de análise e coragem para agir</a:t>
            </a:r>
            <a:r>
              <a:rPr kumimoji="0" lang="pt-BR" alt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kumimoji="0" lang="pt-BR" altLang="pt-B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656129" y="3305591"/>
            <a:ext cx="522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4400" b="1" i="1" dirty="0" smtClean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Clotilde Perez</a:t>
            </a:r>
            <a:endParaRPr lang="en-US" sz="3600" b="1" dirty="0">
              <a:solidFill>
                <a:srgbClr val="516974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542314" y="5590736"/>
            <a:ext cx="471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Professora titular de Publicidade e Semiótica da ECA USP</a:t>
            </a:r>
            <a:endParaRPr lang="pt-BR" sz="1400"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1099458" y="1380675"/>
            <a:ext cx="4343398" cy="4343398"/>
          </a:xfrm>
        </p:spPr>
      </p:pic>
    </p:spTree>
    <p:extLst>
      <p:ext uri="{BB962C8B-B14F-4D97-AF65-F5344CB8AC3E}">
        <p14:creationId xmlns:p14="http://schemas.microsoft.com/office/powerpoint/2010/main" val="41441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B737D9C-BBCB-4007-A16D-21C4C2A1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6" y="3978919"/>
            <a:ext cx="8344425" cy="14984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A6DADC-292C-45E9-9589-9E7E736C8E8D}"/>
              </a:ext>
            </a:extLst>
          </p:cNvPr>
          <p:cNvSpPr txBox="1"/>
          <p:nvPr/>
        </p:nvSpPr>
        <p:spPr>
          <a:xfrm>
            <a:off x="5538509" y="4251068"/>
            <a:ext cx="4922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kumimoji="0" lang="pt-BR" altLang="pt-B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melhor maneira</a:t>
            </a:r>
            <a:r>
              <a:rPr kumimoji="0" lang="pt-BR" altLang="pt-BR" sz="28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prever o futuro é criá-lo</a:t>
            </a:r>
            <a:r>
              <a:rPr kumimoji="0" lang="pt-BR" altLang="pt-BR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656129" y="3305591"/>
            <a:ext cx="522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4400" b="1" i="1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Peter Drucker</a:t>
            </a:r>
            <a:endParaRPr lang="en-US" sz="3600" b="1" dirty="0">
              <a:solidFill>
                <a:srgbClr val="516974"/>
              </a:solidFill>
            </a:endParaRPr>
          </a:p>
        </p:txBody>
      </p:sp>
      <p:pic>
        <p:nvPicPr>
          <p:cNvPr id="5" name="Espaço Reservado para Imagem 4" descr="Uma imagem contendo pessoa, parede, homem, interior&#10;&#10;Descrição gerada automaticamente">
            <a:extLst>
              <a:ext uri="{FF2B5EF4-FFF2-40B4-BE49-F238E27FC236}">
                <a16:creationId xmlns:a16="http://schemas.microsoft.com/office/drawing/2014/main" id="{A37A408C-937B-4059-A72E-8811929211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r="14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540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5217691-4CFA-4A27-83F3-13C86E883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4693"/>
            <a:ext cx="12191999" cy="930269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6" y="3978919"/>
            <a:ext cx="8439173" cy="19211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A6DADC-292C-45E9-9589-9E7E736C8E8D}"/>
              </a:ext>
            </a:extLst>
          </p:cNvPr>
          <p:cNvSpPr txBox="1"/>
          <p:nvPr/>
        </p:nvSpPr>
        <p:spPr>
          <a:xfrm>
            <a:off x="5597318" y="4075032"/>
            <a:ext cx="53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2800" b="1" i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“Uma marca é uma entidade viva – e é enriquecida ou arruinada ao longo do tempo, produto de mil pequenos gestos” </a:t>
            </a:r>
            <a:endParaRPr kumimoji="0" lang="pt-BR" altLang="pt-B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656129" y="3305591"/>
            <a:ext cx="522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4400" b="1" i="1" dirty="0" smtClean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Michael </a:t>
            </a:r>
            <a:r>
              <a:rPr lang="pt-BR" altLang="pt-BR" sz="4400" b="1" i="1" dirty="0" err="1" smtClean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Eisner</a:t>
            </a:r>
            <a:endParaRPr lang="pt-BR" altLang="pt-BR" sz="4400" b="1" i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9" b="13379"/>
          <a:stretch>
            <a:fillRect/>
          </a:stretch>
        </p:blipFill>
        <p:spPr/>
      </p:pic>
      <p:sp>
        <p:nvSpPr>
          <p:cNvPr id="4" name="CaixaDeTexto 3"/>
          <p:cNvSpPr txBox="1"/>
          <p:nvPr/>
        </p:nvSpPr>
        <p:spPr>
          <a:xfrm>
            <a:off x="8267697" y="6009722"/>
            <a:ext cx="297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CEO da Disney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26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5217691-4CFA-4A27-83F3-13C86E883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4693"/>
            <a:ext cx="12191999" cy="930269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6" y="3978918"/>
            <a:ext cx="9172951" cy="28027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A6DADC-292C-45E9-9589-9E7E736C8E8D}"/>
              </a:ext>
            </a:extLst>
          </p:cNvPr>
          <p:cNvSpPr txBox="1"/>
          <p:nvPr/>
        </p:nvSpPr>
        <p:spPr>
          <a:xfrm>
            <a:off x="5442857" y="4087286"/>
            <a:ext cx="58798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2400" b="1" i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“Respeite o seu bom nome como a joia mais preciosa – porque o crédito é como o fogo: uma vez aceso, pode ser facilmente preservado, porém se for apagado será difícil acendê-lo novamente. A maneira de obter boa reputação é </a:t>
            </a:r>
            <a:r>
              <a:rPr lang="pt-BR" altLang="pt-BR" sz="2400" b="1" i="1" u="sng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esforçar-se para ser o que se quer parecer</a:t>
            </a:r>
            <a:r>
              <a:rPr lang="pt-BR" altLang="pt-BR" sz="2400" b="1" i="1" dirty="0" smtClean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endParaRPr kumimoji="0" lang="pt-BR" altLang="pt-BR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656129" y="3305591"/>
            <a:ext cx="522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4400" b="1" i="1" dirty="0" smtClean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Sócrates</a:t>
            </a:r>
            <a:endParaRPr lang="pt-BR" altLang="pt-BR" sz="4400" b="1" i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65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5217691-4CFA-4A27-83F3-13C86E883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4693"/>
            <a:ext cx="12191999" cy="930269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6" y="3978919"/>
            <a:ext cx="8344425" cy="14984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A6DADC-292C-45E9-9589-9E7E736C8E8D}"/>
              </a:ext>
            </a:extLst>
          </p:cNvPr>
          <p:cNvSpPr txBox="1"/>
          <p:nvPr/>
        </p:nvSpPr>
        <p:spPr>
          <a:xfrm>
            <a:off x="5538509" y="4251068"/>
            <a:ext cx="4922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2800" b="1" i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 você não sabe onde quer ir, qualquer caminho serve” </a:t>
            </a:r>
            <a:endParaRPr kumimoji="0" lang="pt-BR" altLang="pt-BR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656129" y="3305591"/>
            <a:ext cx="522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altLang="pt-BR" sz="4400" b="1" i="1" dirty="0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Gato de </a:t>
            </a:r>
            <a:r>
              <a:rPr lang="pt-BR" altLang="pt-BR" sz="4400" b="1" i="1" dirty="0" err="1">
                <a:solidFill>
                  <a:srgbClr val="516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Cheshire</a:t>
            </a:r>
            <a:endParaRPr lang="pt-BR" altLang="pt-BR" sz="4400" b="1" i="1" dirty="0">
              <a:solidFill>
                <a:srgbClr val="51697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9551BB9F-04BE-4F0A-958D-BEE4A84AA1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17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24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73825" y="299258"/>
            <a:ext cx="958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Garamond" panose="02020404030301010803" pitchFamily="18" charset="0"/>
              </a:rPr>
              <a:t>Planejamento, Políticas, Planos e Estratégias</a:t>
            </a:r>
            <a:endParaRPr lang="pt-BR" sz="2400" b="1" dirty="0">
              <a:latin typeface="Garamond" panose="02020404030301010803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40080" y="1496291"/>
            <a:ext cx="1031756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b="1" u="sng" dirty="0" smtClean="0">
                <a:solidFill>
                  <a:srgbClr val="00B0F0"/>
                </a:solidFill>
                <a:latin typeface="Garamond" panose="02020404030301010803" pitchFamily="18" charset="0"/>
              </a:rPr>
              <a:t>Planejamento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Ato de relacionar e avaliar informações e atividades – de forma ordenada e com lógico encadeamento entre elas –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A serem executadas num prazo definido, visando à consecução de objetivos predeterminados.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u="sng" dirty="0" smtClean="0">
                <a:solidFill>
                  <a:srgbClr val="00B0F0"/>
                </a:solidFill>
                <a:latin typeface="Garamond" panose="02020404030301010803" pitchFamily="18" charset="0"/>
              </a:rPr>
              <a:t>Políticas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Conjunto de normas em que se fundamenta a comunicação.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u="sng" dirty="0" smtClean="0">
                <a:solidFill>
                  <a:srgbClr val="00B0F0"/>
                </a:solidFill>
                <a:latin typeface="Garamond" panose="02020404030301010803" pitchFamily="18" charset="0"/>
              </a:rPr>
              <a:t>Planos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Providências a serem tomadas para atingir metas estabelecidas. As ações publicitárias possíveis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Indicando: como onde e porquê.</a:t>
            </a:r>
          </a:p>
          <a:p>
            <a:pPr algn="just"/>
            <a:endParaRPr lang="pt-BR" dirty="0">
              <a:latin typeface="Garamond" panose="02020404030301010803" pitchFamily="18" charset="0"/>
            </a:endParaRPr>
          </a:p>
          <a:p>
            <a:pPr algn="just"/>
            <a:r>
              <a:rPr lang="pt-BR" b="1" u="sng" dirty="0" smtClean="0">
                <a:solidFill>
                  <a:srgbClr val="00B0F0"/>
                </a:solidFill>
                <a:latin typeface="Garamond" panose="02020404030301010803" pitchFamily="18" charset="0"/>
              </a:rPr>
              <a:t>Estratégias</a:t>
            </a:r>
          </a:p>
          <a:p>
            <a:pPr algn="just"/>
            <a:r>
              <a:rPr lang="pt-BR" dirty="0" smtClean="0">
                <a:latin typeface="Garamond" panose="02020404030301010803" pitchFamily="18" charset="0"/>
              </a:rPr>
              <a:t>Caminho. Ações especiais, aplicadas eventualmente, motivadas por </a:t>
            </a:r>
            <a:r>
              <a:rPr lang="pt-BR" dirty="0" err="1" smtClean="0">
                <a:latin typeface="Garamond" panose="02020404030301010803" pitchFamily="18" charset="0"/>
              </a:rPr>
              <a:t>disrrupções</a:t>
            </a:r>
            <a:r>
              <a:rPr lang="pt-BR" dirty="0" smtClean="0">
                <a:latin typeface="Garamond" panose="02020404030301010803" pitchFamily="18" charset="0"/>
              </a:rPr>
              <a:t> de contexto, ações de crise.</a:t>
            </a:r>
          </a:p>
          <a:p>
            <a:endParaRPr lang="pt-BR" dirty="0">
              <a:latin typeface="Garamond" panose="02020404030301010803" pitchFamily="18" charset="0"/>
            </a:endParaRPr>
          </a:p>
          <a:p>
            <a:endParaRPr lang="pt-BR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7A0B9CDC-7359-402F-A827-9537E226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45"/>
            <a:ext cx="12192000" cy="74224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BB3B08A-BE19-4A50-9793-93443FDD1752}"/>
              </a:ext>
            </a:extLst>
          </p:cNvPr>
          <p:cNvSpPr/>
          <p:nvPr/>
        </p:nvSpPr>
        <p:spPr>
          <a:xfrm>
            <a:off x="3000812" y="825461"/>
            <a:ext cx="59236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u="sng" spc="600" dirty="0">
                <a:solidFill>
                  <a:schemeClr val="tx2"/>
                </a:solidFill>
                <a:latin typeface="Impact" panose="020B0806030902050204" pitchFamily="34" charset="0"/>
              </a:rPr>
              <a:t>PLANEJAMENTO</a:t>
            </a:r>
          </a:p>
          <a:p>
            <a:pPr algn="ctr"/>
            <a:r>
              <a:rPr lang="pt-BR" sz="1600" dirty="0"/>
              <a:t>processo que começa com os</a:t>
            </a:r>
          </a:p>
          <a:p>
            <a:pPr algn="ctr"/>
            <a:r>
              <a:rPr lang="pt-BR" sz="1600" dirty="0"/>
              <a:t>objetivos e define os planos para alcançá-los </a:t>
            </a:r>
          </a:p>
          <a:p>
            <a:pPr algn="ctr"/>
            <a:r>
              <a:rPr lang="pt-BR" sz="1600" b="1" dirty="0"/>
              <a:t>com o máximo de resultados e o mínimo de recursos</a:t>
            </a:r>
            <a:endParaRPr lang="en-US" sz="1600" b="1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C0F7BE3-1998-4BAB-8C64-AFDCF18372DE}"/>
              </a:ext>
            </a:extLst>
          </p:cNvPr>
          <p:cNvSpPr/>
          <p:nvPr/>
        </p:nvSpPr>
        <p:spPr>
          <a:xfrm>
            <a:off x="795131" y="2962382"/>
            <a:ext cx="2430969" cy="1519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ONDE ESTAMOS AGORA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83EF2DEC-7F75-4301-BAB1-2865FF80D6AA}"/>
              </a:ext>
            </a:extLst>
          </p:cNvPr>
          <p:cNvSpPr/>
          <p:nvPr/>
        </p:nvSpPr>
        <p:spPr>
          <a:xfrm>
            <a:off x="4747164" y="2962382"/>
            <a:ext cx="2430969" cy="1519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PLANOS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063EF87-977D-41DA-93F9-6B67CEE2E8DE}"/>
              </a:ext>
            </a:extLst>
          </p:cNvPr>
          <p:cNvSpPr/>
          <p:nvPr/>
        </p:nvSpPr>
        <p:spPr>
          <a:xfrm>
            <a:off x="8699197" y="2962382"/>
            <a:ext cx="2430969" cy="15198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ONDE PRETENDEMOS CHEGAR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75B5891-6AC8-42D8-8F95-F5A8FA806758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226100" y="3722294"/>
            <a:ext cx="1226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A0670671-F073-4E20-9200-3F5ABBF340EF}"/>
              </a:ext>
            </a:extLst>
          </p:cNvPr>
          <p:cNvCxnSpPr/>
          <p:nvPr/>
        </p:nvCxnSpPr>
        <p:spPr>
          <a:xfrm>
            <a:off x="7178133" y="3722294"/>
            <a:ext cx="1226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>
            <a:extLst>
              <a:ext uri="{FF2B5EF4-FFF2-40B4-BE49-F238E27FC236}">
                <a16:creationId xmlns:a16="http://schemas.microsoft.com/office/drawing/2014/main" id="{D41920C3-F140-425F-9FDB-8DEFFBDD4B0F}"/>
              </a:ext>
            </a:extLst>
          </p:cNvPr>
          <p:cNvSpPr/>
          <p:nvPr/>
        </p:nvSpPr>
        <p:spPr>
          <a:xfrm>
            <a:off x="3226100" y="5051313"/>
            <a:ext cx="5473097" cy="1519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Metas</a:t>
            </a: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Métodos</a:t>
            </a:r>
          </a:p>
          <a:p>
            <a:pPr algn="ctr"/>
            <a:endParaRPr lang="pt-BR" i="1" dirty="0">
              <a:solidFill>
                <a:schemeClr val="tx1"/>
              </a:solidFill>
            </a:endParaRPr>
          </a:p>
          <a:p>
            <a:pPr algn="ctr"/>
            <a:r>
              <a:rPr lang="pt-BR" i="1" dirty="0">
                <a:solidFill>
                  <a:schemeClr val="tx1"/>
                </a:solidFill>
              </a:rPr>
              <a:t>Estratégico / Tático / Operacional</a:t>
            </a:r>
            <a:endParaRPr lang="en-US" i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Flat Gr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07D8B"/>
      </a:accent1>
      <a:accent2>
        <a:srgbClr val="37474F"/>
      </a:accent2>
      <a:accent3>
        <a:srgbClr val="455A64"/>
      </a:accent3>
      <a:accent4>
        <a:srgbClr val="546E7A"/>
      </a:accent4>
      <a:accent5>
        <a:srgbClr val="78909C"/>
      </a:accent5>
      <a:accent6>
        <a:srgbClr val="263238"/>
      </a:accent6>
      <a:hlink>
        <a:srgbClr val="0563C1"/>
      </a:hlink>
      <a:folHlink>
        <a:srgbClr val="954F72"/>
      </a:folHlink>
    </a:clrScheme>
    <a:fontScheme name="Custom 25">
      <a:majorFont>
        <a:latin typeface="Mul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1637</Words>
  <Application>Microsoft Office PowerPoint</Application>
  <PresentationFormat>Widescreen</PresentationFormat>
  <Paragraphs>280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Arial</vt:lpstr>
      <vt:lpstr>Calibri</vt:lpstr>
      <vt:lpstr>Garamond</vt:lpstr>
      <vt:lpstr>Impact</vt:lpstr>
      <vt:lpstr>inherit</vt:lpstr>
      <vt:lpstr>Muli</vt:lpstr>
      <vt:lpstr>Segoe UI</vt:lpstr>
      <vt:lpstr>Times New Roman</vt:lpstr>
      <vt:lpstr>Verdana</vt:lpstr>
      <vt:lpstr>Wingdings</vt:lpstr>
      <vt:lpstr>3_Office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Resposta Comportamental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Luiz Silva Peruzzo</dc:creator>
  <cp:lastModifiedBy>Pedro Bairon</cp:lastModifiedBy>
  <cp:revision>17</cp:revision>
  <dcterms:created xsi:type="dcterms:W3CDTF">2019-04-11T03:01:29Z</dcterms:created>
  <dcterms:modified xsi:type="dcterms:W3CDTF">2023-05-11T10:37:46Z</dcterms:modified>
</cp:coreProperties>
</file>