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71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10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021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74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06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6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94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164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42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692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74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F56F-0C6E-45F6-A1C6-ECE80583D1D6}" type="datetimeFigureOut">
              <a:rPr lang="pt-BR" smtClean="0"/>
              <a:t>24/11/2019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BB7C-5199-4E37-9AB6-D9376078C5B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317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Prova Sociologia IV - </a:t>
            </a:r>
            <a:r>
              <a:rPr lang="pt-BR" altLang="pt-BR" dirty="0" smtClean="0"/>
              <a:t>2019</a:t>
            </a:r>
            <a:endParaRPr lang="pt-BR" altLang="pt-BR" dirty="0" smtClean="0"/>
          </a:p>
        </p:txBody>
      </p:sp>
      <p:sp>
        <p:nvSpPr>
          <p:cNvPr id="880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Prova individual;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2 questões para responder;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Utilizar no máximo 5 páginas para cada resposta (times 12, espaço duplo);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Usar para consulta a bibliografia obrigatória e complementar da disciplina</a:t>
            </a:r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Indique nas referências bibliográficas os textos consultados;</a:t>
            </a:r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fazer citações ou transcrição de textos na resposta;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prova será anulada em caso de plágio ou de provas iguais (partes ou completa);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Colocar nome completo e período (também na linha de assunto do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Enviar por </a:t>
            </a:r>
            <a:r>
              <a:rPr lang="pt-BR" alt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prova até </a:t>
            </a:r>
            <a:r>
              <a:rPr lang="pt-BR" alt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02/03 </a:t>
            </a:r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dezembro;</a:t>
            </a:r>
          </a:p>
          <a:p>
            <a:pPr algn="just"/>
            <a:r>
              <a:rPr lang="pt-BR" alt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Endereço: mcalvarez@usp.br</a:t>
            </a:r>
          </a:p>
          <a:p>
            <a:pPr algn="just"/>
            <a:endParaRPr lang="pt-BR" alt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49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Questão 1</a:t>
            </a:r>
          </a:p>
        </p:txBody>
      </p:sp>
      <p:sp>
        <p:nvSpPr>
          <p:cNvPr id="829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pt-BR" altLang="pt-BR" sz="2400" b="1" dirty="0"/>
          </a:p>
          <a:p>
            <a:pPr algn="just">
              <a:defRPr/>
            </a:pP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seu texto intitulado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“Teoria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Tradicional e Teoria 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Crítica”,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 Horkheimer acabou consagrando o termo “teoria crítica” como forma de designar a perspectiva do conjunto dos autores da assim chamada “Escola de Frankfurt”.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o autor caracteriza essas diferentes concepções e práticas de conhecimento? Tendo em vista tal discussão, como poderiam ser situadas as posteriores trajetórias intelectuais de Michel Foucault e de Pierre </a:t>
            </a:r>
            <a:r>
              <a:rPr lang="pt-BR" alt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Bourdieu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pt-BR" alt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Exemplifique, quando possível, a argumentação</a:t>
            </a:r>
            <a:r>
              <a:rPr lang="pt-BR" alt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alt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285175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ítulo 1"/>
          <p:cNvSpPr>
            <a:spLocks noGrp="1"/>
          </p:cNvSpPr>
          <p:nvPr>
            <p:ph type="title"/>
          </p:nvPr>
        </p:nvSpPr>
        <p:spPr>
          <a:xfrm>
            <a:off x="1981200" y="704851"/>
            <a:ext cx="8147050" cy="708025"/>
          </a:xfrm>
        </p:spPr>
        <p:txBody>
          <a:bodyPr/>
          <a:lstStyle/>
          <a:p>
            <a:pPr algn="ctr"/>
            <a:r>
              <a:rPr lang="pt-BR" altLang="pt-BR" dirty="0" smtClean="0"/>
              <a:t>Questão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412876"/>
            <a:ext cx="8147050" cy="4911725"/>
          </a:xfrm>
        </p:spPr>
        <p:txBody>
          <a:bodyPr/>
          <a:lstStyle/>
          <a:p>
            <a:pPr marL="0" indent="0">
              <a:buNone/>
              <a:defRPr/>
            </a:pPr>
            <a:endParaRPr lang="pt-BR" dirty="0" smtClean="0"/>
          </a:p>
          <a:p>
            <a:pPr algn="just">
              <a:defRPr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entrevista de 1977, Michel Foucault afirmava: “A noção de ideologia me parece dificilmente utilizável por três razões. A primeira é que (...) ela está sempre em oposição virtual a alguma coisa que seria a verdade. (...) Segundo inconveniente: refere-se necessariamente a alguma coisa como o sujeito. Enfim, a ideologia está em posição secundária em relação a alguma coisa que deve funcionar para ela como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infra-estrutura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determinação econômica, material, etc. Por estas três razões creio que é uma noção que não deve ser utilizada sem precauções” (Foucault, 1981b, p.7).</a:t>
            </a:r>
          </a:p>
          <a:p>
            <a:pPr algn="just">
              <a:defRPr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Tendo em vista essa afirmação, como Foucault desenvolve suas análises em Vigiar e em História da Sexualidade I? É possível afirmar que a noção de ideologia está ausente nesses textos? Neste aspecto, sua perspectiva se aproxima ou se afasta da análise de Adorno e de Horkheimer sobre a “indústria cultura”? Justifique.</a:t>
            </a:r>
          </a:p>
        </p:txBody>
      </p:sp>
    </p:spTree>
    <p:extLst>
      <p:ext uri="{BB962C8B-B14F-4D97-AF65-F5344CB8AC3E}">
        <p14:creationId xmlns:p14="http://schemas.microsoft.com/office/powerpoint/2010/main" val="417223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36436" y="1122363"/>
            <a:ext cx="8931564" cy="1057419"/>
          </a:xfrm>
        </p:spPr>
        <p:txBody>
          <a:bodyPr>
            <a:normAutofit/>
          </a:bodyPr>
          <a:lstStyle/>
          <a:p>
            <a:r>
              <a:rPr lang="pt-BR" sz="4400" dirty="0" smtClean="0"/>
              <a:t>Questão 3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179782"/>
            <a:ext cx="9144000" cy="3078018"/>
          </a:xfrm>
        </p:spPr>
        <p:txBody>
          <a:bodyPr/>
          <a:lstStyle/>
          <a:p>
            <a:pPr algn="just"/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Levando-se em consideração o livro “Meditações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Pascalianas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como Pierre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Bourdieu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caracteriza a assim chamada razão escolástica? Como é possível fazer a crítica da disposição escolástica? Sua discussão no texto “A força do direito: elementos para uma sociologia do campo jurídico” pode ser vista como exemplo de tal crítica? Justifique a resposta.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5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415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do Office</vt:lpstr>
      <vt:lpstr>Prova Sociologia IV - 2019</vt:lpstr>
      <vt:lpstr>Questão 1</vt:lpstr>
      <vt:lpstr>Questão 2</vt:lpstr>
      <vt:lpstr>Questão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Sociologia IV - 2019</dc:title>
  <dc:creator>fcs</dc:creator>
  <cp:lastModifiedBy>fcs</cp:lastModifiedBy>
  <cp:revision>3</cp:revision>
  <dcterms:created xsi:type="dcterms:W3CDTF">2019-11-24T21:43:06Z</dcterms:created>
  <dcterms:modified xsi:type="dcterms:W3CDTF">2019-11-24T22:16:30Z</dcterms:modified>
</cp:coreProperties>
</file>