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eusa\Documents\2013%2002%2028%20Meus%20documentos%20SEM%20IMAG\_aPMT2013\____PMT2507%20-%202013%20-%209sem%20e%207sem\_2013%20PMT2507\6_W-T\B-V%20ate%20W-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087513249034999E-2"/>
          <c:y val="1.4944569123531898E-2"/>
          <c:w val="0.95949324205590836"/>
          <c:h val="0.8976563292848767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xVal>
            <c:numRef>
              <c:f>'H- E vs log i'!$V$15:$V$17</c:f>
              <c:numCache>
                <c:formatCode>0.00E+00</c:formatCode>
                <c:ptCount val="3"/>
                <c:pt idx="0">
                  <c:v>1.0000000000000001E-5</c:v>
                </c:pt>
                <c:pt idx="1">
                  <c:v>1E-4</c:v>
                </c:pt>
                <c:pt idx="2">
                  <c:v>1E-3</c:v>
                </c:pt>
              </c:numCache>
            </c:numRef>
          </c:xVal>
          <c:yVal>
            <c:numRef>
              <c:f>'H- E vs log i'!$U$15:$U$17</c:f>
              <c:numCache>
                <c:formatCode>General</c:formatCode>
                <c:ptCount val="3"/>
                <c:pt idx="0">
                  <c:v>-120</c:v>
                </c:pt>
                <c:pt idx="1">
                  <c:v>-240</c:v>
                </c:pt>
                <c:pt idx="2">
                  <c:v>-360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7A-410E-AA9C-8EF735241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9027816"/>
        <c:axId val="349028992"/>
      </c:scatterChart>
      <c:valAx>
        <c:axId val="349027816"/>
        <c:scaling>
          <c:logBase val="10"/>
          <c:orientation val="minMax"/>
          <c:max val="1"/>
          <c:min val="1.0000000000000005E-8"/>
        </c:scaling>
        <c:delete val="1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Densidade</a:t>
                </a:r>
                <a:r>
                  <a:rPr lang="en-US" dirty="0"/>
                  <a:t> de </a:t>
                </a:r>
                <a:r>
                  <a:rPr lang="en-US"/>
                  <a:t>Corrente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70567777777777774"/>
              <c:y val="0.93676021093645034"/>
            </c:manualLayout>
          </c:layout>
          <c:overlay val="0"/>
        </c:title>
        <c:numFmt formatCode="0E+0" sourceLinked="0"/>
        <c:majorTickMark val="out"/>
        <c:minorTickMark val="in"/>
        <c:tickLblPos val="nextTo"/>
        <c:crossAx val="349028992"/>
        <c:crossesAt val="-420"/>
        <c:crossBetween val="midCat"/>
      </c:valAx>
      <c:valAx>
        <c:axId val="349028992"/>
        <c:scaling>
          <c:orientation val="minMax"/>
          <c:max val="-80"/>
          <c:min val="-420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/>
                  <a:t>Potencial</a:t>
                </a:r>
                <a:r>
                  <a:rPr lang="en-US" dirty="0"/>
                  <a:t>  </a:t>
                </a:r>
              </a:p>
            </c:rich>
          </c:tx>
          <c:overlay val="0"/>
        </c:title>
        <c:numFmt formatCode="General" sourceLinked="1"/>
        <c:majorTickMark val="out"/>
        <c:minorTickMark val="in"/>
        <c:tickLblPos val="nextTo"/>
        <c:crossAx val="349027816"/>
        <c:crossesAt val="1.0000000000000005E-8"/>
        <c:crossBetween val="midCat"/>
        <c:majorUnit val="2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5CFAC-71AC-4922-A0C8-5D4EE16D5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3A9240-12BC-4E6C-9C31-63700CC77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80221B-0854-42A9-9324-332A1BFB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E16738-A400-46D9-8F79-432D7DAA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2569AB-D91A-454E-8294-DE628245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30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D5B39-2802-47D8-BD90-87D3A1BF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F987B8-9B0B-47A0-B16F-7AF6BE305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D94755-211B-4411-B3EC-1B0A4BED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75B350-CCDC-4D65-9ACC-74F6AD20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A7E50B-B676-4A90-857E-99108A13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0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07C853-AAE6-45B5-9DDF-4046B3B85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47E627C-83AF-4C01-9F57-DBC29C43E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410861-88A2-4D6B-9447-EA2F297B5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EEFC4B-20C7-4226-8CAE-17365FD8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9F34A0-A67A-4255-94F9-EF11C34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2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8A272-D958-4B16-A313-8D156DF0B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138D8E-0314-40A5-AAEC-5BB4C3BF8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329A45-7ACB-4BCE-9346-8F66B514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25B454-62FB-48C1-A5FC-A779DBB8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AD300-883A-4DA8-A52A-07439F9A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08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7FD91-28A9-4112-9C7D-8820901C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0EC5DD-CAF8-46E0-AD38-8EB58690B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077412-3A68-4BEE-9F02-C1F8E4B9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073422-CBE4-4EDD-8643-EF579954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E863BB-4DF5-41D7-B397-EB179CA1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04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1651D-B6E7-43F9-91EC-0BAE6D4E4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F7FAE8-9E72-47A0-BD10-DDCA9B6CB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77BC96-2F59-4AC0-A94F-F8F3B2E3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D25EEF-5BD7-43BA-9EFE-524528B6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B9A9DB-48BD-4934-A4E1-2DEC7228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3B101-67E0-4D56-A9AF-1CB35C7F1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27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D211B-89F2-4FD6-9461-CA32E91E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925BEE-E877-45BE-AC09-BE00AB4A1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033ED6-D89F-4D03-ABB0-9EF4E0C82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990C77-7126-4540-B492-3F683526D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C2A1D17-47E7-4AFB-9DDE-44AAA2AD5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181A2BA-CADC-480F-A924-98E58372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62BE7B9-9646-48D9-8F37-A904AC71E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8DAE445-2DCB-4971-A3B6-2A969A6A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20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5355B-2348-48CD-BFFF-52310D47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5B7819-0B4A-4CAE-8BD7-37C4CA6DB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A530D99-94A6-4DF7-A10B-5E13F34C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458C020-5E0E-4BB2-AFEC-02019564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63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FA648C1-CD76-45FC-8385-66875B89B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21BD96-748C-430F-932C-A0228FC1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8A599BB-DE58-4374-9E9E-5695762E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58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3DA06-99CD-4592-8C20-D9C87341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FB9F63-E257-49C0-82E4-1EC5736C9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A55D67A-A7F6-478E-94D2-DE1D446C6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C1B12D-FD28-41E4-B655-F9519554C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691FA4-BC82-4A4A-8ACD-91626B19C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704586-009E-4DB3-95AB-E955DC5C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82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B1EF1-DF1F-4631-B737-03E46B0B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32139AB-E64E-43D3-AE4D-B6955735A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09BA85-34FE-4DAF-879A-9D01CC173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C1A141-D365-411A-867C-B099DA8C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0EF53F-A053-4145-AAF3-96E8988F4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EDE4F12-2D3D-406A-A2A2-528D86F3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27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AAC2FA0-72DF-4F58-8AD0-6C07C299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8DAF8C-025A-4493-B60E-D29D031AD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85EF2E-11DC-4062-ACCF-866333BD5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6974-AB21-4C30-899B-FBE75C93FAB5}" type="datetimeFigureOut">
              <a:rPr lang="pt-BR" smtClean="0"/>
              <a:t>09/07/2020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877875-5D4B-4B7C-9EDD-A5715385A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3C7127-2355-4268-91F5-4479F0BB8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34627-0815-46E4-9580-BA21F2CA28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65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D3AB6-8BD6-433E-918D-927A12EF604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284491"/>
              </p:ext>
            </p:extLst>
          </p:nvPr>
        </p:nvGraphicFramePr>
        <p:xfrm>
          <a:off x="691356" y="316565"/>
          <a:ext cx="10413966" cy="640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Elipse 19"/>
          <p:cNvSpPr/>
          <p:nvPr/>
        </p:nvSpPr>
        <p:spPr bwMode="auto">
          <a:xfrm>
            <a:off x="5617534" y="1393648"/>
            <a:ext cx="36000" cy="72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915988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5553340" y="1261267"/>
            <a:ext cx="36000" cy="72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915988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5493157" y="1132897"/>
            <a:ext cx="36000" cy="72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915988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26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Hercilio de Melo</dc:creator>
  <cp:lastModifiedBy>Hercilio de Melo</cp:lastModifiedBy>
  <cp:revision>3</cp:revision>
  <dcterms:created xsi:type="dcterms:W3CDTF">2018-07-03T11:45:18Z</dcterms:created>
  <dcterms:modified xsi:type="dcterms:W3CDTF">2020-07-09T15:12:06Z</dcterms:modified>
</cp:coreProperties>
</file>