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79" r:id="rId4"/>
    <p:sldId id="278" r:id="rId5"/>
    <p:sldId id="277" r:id="rId6"/>
    <p:sldId id="276" r:id="rId7"/>
    <p:sldId id="275" r:id="rId8"/>
    <p:sldId id="274" r:id="rId9"/>
    <p:sldId id="273" r:id="rId10"/>
    <p:sldId id="272" r:id="rId11"/>
    <p:sldId id="271" r:id="rId12"/>
    <p:sldId id="270" r:id="rId13"/>
    <p:sldId id="269" r:id="rId14"/>
    <p:sldId id="268" r:id="rId15"/>
    <p:sldId id="267" r:id="rId16"/>
    <p:sldId id="266" r:id="rId17"/>
    <p:sldId id="265" r:id="rId18"/>
    <p:sldId id="264" r:id="rId19"/>
    <p:sldId id="263" r:id="rId20"/>
    <p:sldId id="293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62" r:id="rId33"/>
    <p:sldId id="261" r:id="rId34"/>
    <p:sldId id="260" r:id="rId35"/>
    <p:sldId id="259" r:id="rId36"/>
    <p:sldId id="258" r:id="rId3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956" y="-4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EECF-E0A7-4323-9DD1-3B89AC20B7C8}" type="datetimeFigureOut">
              <a:rPr lang="pt-BR" smtClean="0"/>
              <a:t>12/09/2019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F8186-11F4-474A-9F04-FD0F9210C2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0683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EECF-E0A7-4323-9DD1-3B89AC20B7C8}" type="datetimeFigureOut">
              <a:rPr lang="pt-BR" smtClean="0"/>
              <a:t>12/09/2019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F8186-11F4-474A-9F04-FD0F9210C2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5958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EECF-E0A7-4323-9DD1-3B89AC20B7C8}" type="datetimeFigureOut">
              <a:rPr lang="pt-BR" smtClean="0"/>
              <a:t>12/09/2019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F8186-11F4-474A-9F04-FD0F9210C2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8773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EECF-E0A7-4323-9DD1-3B89AC20B7C8}" type="datetimeFigureOut">
              <a:rPr lang="pt-BR" smtClean="0"/>
              <a:t>12/09/2019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F8186-11F4-474A-9F04-FD0F9210C2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0396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EECF-E0A7-4323-9DD1-3B89AC20B7C8}" type="datetimeFigureOut">
              <a:rPr lang="pt-BR" smtClean="0"/>
              <a:t>12/09/2019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F8186-11F4-474A-9F04-FD0F9210C2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2373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EECF-E0A7-4323-9DD1-3B89AC20B7C8}" type="datetimeFigureOut">
              <a:rPr lang="pt-BR" smtClean="0"/>
              <a:t>12/09/2019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F8186-11F4-474A-9F04-FD0F9210C2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563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EECF-E0A7-4323-9DD1-3B89AC20B7C8}" type="datetimeFigureOut">
              <a:rPr lang="pt-BR" smtClean="0"/>
              <a:t>12/09/2019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F8186-11F4-474A-9F04-FD0F9210C2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1456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EECF-E0A7-4323-9DD1-3B89AC20B7C8}" type="datetimeFigureOut">
              <a:rPr lang="pt-BR" smtClean="0"/>
              <a:t>12/09/2019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F8186-11F4-474A-9F04-FD0F9210C2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3126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EECF-E0A7-4323-9DD1-3B89AC20B7C8}" type="datetimeFigureOut">
              <a:rPr lang="pt-BR" smtClean="0"/>
              <a:t>12/09/2019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F8186-11F4-474A-9F04-FD0F9210C2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4716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EECF-E0A7-4323-9DD1-3B89AC20B7C8}" type="datetimeFigureOut">
              <a:rPr lang="pt-BR" smtClean="0"/>
              <a:t>12/09/2019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F8186-11F4-474A-9F04-FD0F9210C2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4524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EECF-E0A7-4323-9DD1-3B89AC20B7C8}" type="datetimeFigureOut">
              <a:rPr lang="pt-BR" smtClean="0"/>
              <a:t>12/09/2019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F8186-11F4-474A-9F04-FD0F9210C2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8190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4EECF-E0A7-4323-9DD1-3B89AC20B7C8}" type="datetimeFigureOut">
              <a:rPr lang="pt-BR" smtClean="0"/>
              <a:t>12/09/2019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FF8186-11F4-474A-9F04-FD0F9210C2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5289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259632" y="1268760"/>
            <a:ext cx="6400800" cy="47459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Saúde Mental-Autoestima</a:t>
            </a:r>
          </a:p>
          <a:p>
            <a:pPr algn="ctr"/>
            <a:endParaRPr lang="pt-BR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  <a:p>
            <a:pPr algn="ctr"/>
            <a:endParaRPr lang="pt-BR" sz="5400" b="1" cap="none" spc="100" dirty="0" smtClean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  <a:p>
            <a:pPr algn="ctr"/>
            <a:r>
              <a:rPr lang="pt-BR" sz="54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 </a:t>
            </a:r>
            <a:r>
              <a:rPr lang="pt-BR" sz="54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8º </a:t>
            </a:r>
            <a:r>
              <a:rPr lang="pt-BR" sz="54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ano </a:t>
            </a:r>
            <a:r>
              <a:rPr lang="pt-BR" sz="54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B</a:t>
            </a:r>
            <a:endParaRPr lang="pt-BR" sz="5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4492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5282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1550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Picture 2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3955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0730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1916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8922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4765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95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2770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3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3446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1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0071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459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Saúde Mental-Autoestima</a:t>
            </a:r>
          </a:p>
          <a:p>
            <a:pPr algn="ctr"/>
            <a:endParaRPr lang="pt-BR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  <a:p>
            <a:pPr algn="ctr"/>
            <a:endParaRPr lang="pt-BR" sz="5400" b="1" cap="none" spc="100" dirty="0" smtClean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  <a:p>
            <a:pPr algn="ctr"/>
            <a:r>
              <a:rPr lang="pt-BR" sz="5400" b="1" cap="none" spc="10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 </a:t>
            </a:r>
            <a:r>
              <a:rPr lang="pt-BR" sz="5400" b="1" cap="none" spc="10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8º </a:t>
            </a:r>
            <a:r>
              <a:rPr lang="pt-BR" sz="5400" b="1" cap="none" spc="10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ano </a:t>
            </a:r>
            <a:r>
              <a:rPr lang="pt-BR" sz="5400" b="1" cap="none" spc="10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C</a:t>
            </a:r>
            <a:endParaRPr lang="pt-BR" sz="5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69036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90887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71069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01837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45673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16799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95293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84273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43684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1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5739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1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74073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1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57016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54676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3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44579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3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43741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3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53418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3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36073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9987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1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5926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1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4485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1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0177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1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5381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1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7276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59852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12</Words>
  <Application>Microsoft Office PowerPoint</Application>
  <PresentationFormat>Apresentação na tela (4:3)</PresentationFormat>
  <Paragraphs>8</Paragraphs>
  <Slides>36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37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Mônica</dc:creator>
  <cp:lastModifiedBy>Mônica</cp:lastModifiedBy>
  <cp:revision>2</cp:revision>
  <dcterms:created xsi:type="dcterms:W3CDTF">2019-09-12T14:30:23Z</dcterms:created>
  <dcterms:modified xsi:type="dcterms:W3CDTF">2019-09-12T14:42:40Z</dcterms:modified>
</cp:coreProperties>
</file>